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3" autoAdjust="0"/>
    <p:restoredTop sz="94660"/>
  </p:normalViewPr>
  <p:slideViewPr>
    <p:cSldViewPr snapToGrid="0">
      <p:cViewPr varScale="1">
        <p:scale>
          <a:sx n="78" d="100"/>
          <a:sy n="78" d="100"/>
        </p:scale>
        <p:origin x="8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DF6673-CC45-40F6-9784-CC0033F06DE6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E418044-A08C-49DC-8DF7-3795D4902408}">
      <dgm:prSet/>
      <dgm:spPr/>
      <dgm:t>
        <a:bodyPr/>
        <a:lstStyle/>
        <a:p>
          <a:r>
            <a:rPr lang="sr-Cyrl-RS"/>
            <a:t>Од када су Роми на тлу Балкана</a:t>
          </a:r>
          <a:endParaRPr lang="en-US"/>
        </a:p>
      </dgm:t>
    </dgm:pt>
    <dgm:pt modelId="{B2A1C3C2-6E91-43E8-B579-8720DB121DC8}" type="parTrans" cxnId="{C55FEE1D-777F-4503-BA63-290CDAE3ABB3}">
      <dgm:prSet/>
      <dgm:spPr/>
      <dgm:t>
        <a:bodyPr/>
        <a:lstStyle/>
        <a:p>
          <a:endParaRPr lang="en-US"/>
        </a:p>
      </dgm:t>
    </dgm:pt>
    <dgm:pt modelId="{A58E7D3D-1029-4C0B-91C4-4DB6E08FCBEE}" type="sibTrans" cxnId="{C55FEE1D-777F-4503-BA63-290CDAE3ABB3}">
      <dgm:prSet/>
      <dgm:spPr/>
      <dgm:t>
        <a:bodyPr/>
        <a:lstStyle/>
        <a:p>
          <a:endParaRPr lang="en-US"/>
        </a:p>
      </dgm:t>
    </dgm:pt>
    <dgm:pt modelId="{58761506-94CC-4A68-9283-BA7C91474795}">
      <dgm:prSet/>
      <dgm:spPr/>
      <dgm:t>
        <a:bodyPr/>
        <a:lstStyle/>
        <a:p>
          <a:r>
            <a:rPr lang="sr-Cyrl-RS"/>
            <a:t>Религија, имена, традиција</a:t>
          </a:r>
          <a:endParaRPr lang="en-US"/>
        </a:p>
      </dgm:t>
    </dgm:pt>
    <dgm:pt modelId="{8B56D737-6442-4AEE-99C3-59501BE538F9}" type="parTrans" cxnId="{F2724029-C312-4FBB-9BD4-DE6AAAEAF848}">
      <dgm:prSet/>
      <dgm:spPr/>
      <dgm:t>
        <a:bodyPr/>
        <a:lstStyle/>
        <a:p>
          <a:endParaRPr lang="en-US"/>
        </a:p>
      </dgm:t>
    </dgm:pt>
    <dgm:pt modelId="{F954861B-22BB-42CC-A440-FFAFB7B1BD72}" type="sibTrans" cxnId="{F2724029-C312-4FBB-9BD4-DE6AAAEAF848}">
      <dgm:prSet/>
      <dgm:spPr/>
      <dgm:t>
        <a:bodyPr/>
        <a:lstStyle/>
        <a:p>
          <a:endParaRPr lang="en-US"/>
        </a:p>
      </dgm:t>
    </dgm:pt>
    <dgm:pt modelId="{FB0D7A4A-7910-4FE9-8C2F-EAA5160061B4}">
      <dgm:prSet/>
      <dgm:spPr/>
      <dgm:t>
        <a:bodyPr/>
        <a:lstStyle/>
        <a:p>
          <a:r>
            <a:rPr lang="sr-Cyrl-RS"/>
            <a:t>Историјат дискриминације</a:t>
          </a:r>
          <a:endParaRPr lang="en-US"/>
        </a:p>
      </dgm:t>
    </dgm:pt>
    <dgm:pt modelId="{625B9430-E94B-442B-9468-4D2ED098E654}" type="parTrans" cxnId="{F85A5F85-0A9C-4743-89DC-043E2EA31A60}">
      <dgm:prSet/>
      <dgm:spPr/>
      <dgm:t>
        <a:bodyPr/>
        <a:lstStyle/>
        <a:p>
          <a:endParaRPr lang="en-US"/>
        </a:p>
      </dgm:t>
    </dgm:pt>
    <dgm:pt modelId="{115444D0-2436-49EE-8D4D-8BE22AE4E175}" type="sibTrans" cxnId="{F85A5F85-0A9C-4743-89DC-043E2EA31A60}">
      <dgm:prSet/>
      <dgm:spPr/>
      <dgm:t>
        <a:bodyPr/>
        <a:lstStyle/>
        <a:p>
          <a:endParaRPr lang="en-US"/>
        </a:p>
      </dgm:t>
    </dgm:pt>
    <dgm:pt modelId="{0F66647C-354E-4480-9102-90BC69E3718D}">
      <dgm:prSet/>
      <dgm:spPr/>
      <dgm:t>
        <a:bodyPr/>
        <a:lstStyle/>
        <a:p>
          <a:r>
            <a:rPr lang="sr-Cyrl-RS"/>
            <a:t>Геноцид над Ромима у </a:t>
          </a:r>
          <a:r>
            <a:rPr lang="sr-Latn-RS"/>
            <a:t>II</a:t>
          </a:r>
          <a:r>
            <a:rPr lang="sr-Cyrl-RS"/>
            <a:t> светском рату –Самударипен , Порајмос</a:t>
          </a:r>
          <a:endParaRPr lang="en-US"/>
        </a:p>
      </dgm:t>
    </dgm:pt>
    <dgm:pt modelId="{42118B32-2E99-4FDF-94E0-98219E6948B8}" type="parTrans" cxnId="{EAE586FC-C043-42EA-9D81-3518F5C9086A}">
      <dgm:prSet/>
      <dgm:spPr/>
      <dgm:t>
        <a:bodyPr/>
        <a:lstStyle/>
        <a:p>
          <a:endParaRPr lang="en-US"/>
        </a:p>
      </dgm:t>
    </dgm:pt>
    <dgm:pt modelId="{2667C220-052C-47DE-BF66-487F0769E3AF}" type="sibTrans" cxnId="{EAE586FC-C043-42EA-9D81-3518F5C9086A}">
      <dgm:prSet/>
      <dgm:spPr/>
      <dgm:t>
        <a:bodyPr/>
        <a:lstStyle/>
        <a:p>
          <a:endParaRPr lang="en-US"/>
        </a:p>
      </dgm:t>
    </dgm:pt>
    <dgm:pt modelId="{B45C0BD0-EFB8-4F88-9BC6-9F493A71630E}">
      <dgm:prSet/>
      <dgm:spPr/>
      <dgm:t>
        <a:bodyPr/>
        <a:lstStyle/>
        <a:p>
          <a:r>
            <a:rPr lang="sr-Cyrl-RS"/>
            <a:t>1. Конгрес Рома 1971. године у Лоноду-застава и химна и назив Ром</a:t>
          </a:r>
          <a:endParaRPr lang="en-US"/>
        </a:p>
      </dgm:t>
    </dgm:pt>
    <dgm:pt modelId="{B8BCD5BD-A487-4490-8CC5-E2812D655985}" type="parTrans" cxnId="{AB608AAF-EF3C-4789-B0B1-F7B6280D72D5}">
      <dgm:prSet/>
      <dgm:spPr/>
      <dgm:t>
        <a:bodyPr/>
        <a:lstStyle/>
        <a:p>
          <a:endParaRPr lang="en-US"/>
        </a:p>
      </dgm:t>
    </dgm:pt>
    <dgm:pt modelId="{69F72D1F-4DD7-4375-A165-4D3730C63B5C}" type="sibTrans" cxnId="{AB608AAF-EF3C-4789-B0B1-F7B6280D72D5}">
      <dgm:prSet/>
      <dgm:spPr/>
      <dgm:t>
        <a:bodyPr/>
        <a:lstStyle/>
        <a:p>
          <a:endParaRPr lang="en-US"/>
        </a:p>
      </dgm:t>
    </dgm:pt>
    <dgm:pt modelId="{1338BA5F-50FA-4448-93DC-2E1DF9DB1A7E}" type="pres">
      <dgm:prSet presAssocID="{8BDF6673-CC45-40F6-9784-CC0033F06DE6}" presName="outerComposite" presStyleCnt="0">
        <dgm:presLayoutVars>
          <dgm:chMax val="5"/>
          <dgm:dir/>
          <dgm:resizeHandles val="exact"/>
        </dgm:presLayoutVars>
      </dgm:prSet>
      <dgm:spPr/>
    </dgm:pt>
    <dgm:pt modelId="{6D54677F-DE0D-418D-B3CD-74CDE47C8C54}" type="pres">
      <dgm:prSet presAssocID="{8BDF6673-CC45-40F6-9784-CC0033F06DE6}" presName="dummyMaxCanvas" presStyleCnt="0">
        <dgm:presLayoutVars/>
      </dgm:prSet>
      <dgm:spPr/>
    </dgm:pt>
    <dgm:pt modelId="{4DA265E2-F4BB-4AFA-90E6-D7B3FD6421A0}" type="pres">
      <dgm:prSet presAssocID="{8BDF6673-CC45-40F6-9784-CC0033F06DE6}" presName="FiveNodes_1" presStyleLbl="node1" presStyleIdx="0" presStyleCnt="5">
        <dgm:presLayoutVars>
          <dgm:bulletEnabled val="1"/>
        </dgm:presLayoutVars>
      </dgm:prSet>
      <dgm:spPr/>
    </dgm:pt>
    <dgm:pt modelId="{1C9E8F84-AF1F-46C8-B1BE-CE3EC174D5D4}" type="pres">
      <dgm:prSet presAssocID="{8BDF6673-CC45-40F6-9784-CC0033F06DE6}" presName="FiveNodes_2" presStyleLbl="node1" presStyleIdx="1" presStyleCnt="5">
        <dgm:presLayoutVars>
          <dgm:bulletEnabled val="1"/>
        </dgm:presLayoutVars>
      </dgm:prSet>
      <dgm:spPr/>
    </dgm:pt>
    <dgm:pt modelId="{3ADAD4DD-2E31-4542-B355-5339C0D2DF23}" type="pres">
      <dgm:prSet presAssocID="{8BDF6673-CC45-40F6-9784-CC0033F06DE6}" presName="FiveNodes_3" presStyleLbl="node1" presStyleIdx="2" presStyleCnt="5">
        <dgm:presLayoutVars>
          <dgm:bulletEnabled val="1"/>
        </dgm:presLayoutVars>
      </dgm:prSet>
      <dgm:spPr/>
    </dgm:pt>
    <dgm:pt modelId="{BE078807-AC71-4297-906B-0A577EA6F948}" type="pres">
      <dgm:prSet presAssocID="{8BDF6673-CC45-40F6-9784-CC0033F06DE6}" presName="FiveNodes_4" presStyleLbl="node1" presStyleIdx="3" presStyleCnt="5">
        <dgm:presLayoutVars>
          <dgm:bulletEnabled val="1"/>
        </dgm:presLayoutVars>
      </dgm:prSet>
      <dgm:spPr/>
    </dgm:pt>
    <dgm:pt modelId="{DA1722DE-2B0D-4802-B050-2FEB62E1253A}" type="pres">
      <dgm:prSet presAssocID="{8BDF6673-CC45-40F6-9784-CC0033F06DE6}" presName="FiveNodes_5" presStyleLbl="node1" presStyleIdx="4" presStyleCnt="5">
        <dgm:presLayoutVars>
          <dgm:bulletEnabled val="1"/>
        </dgm:presLayoutVars>
      </dgm:prSet>
      <dgm:spPr/>
    </dgm:pt>
    <dgm:pt modelId="{D71941FF-937C-40CB-820F-D9AD73229AEF}" type="pres">
      <dgm:prSet presAssocID="{8BDF6673-CC45-40F6-9784-CC0033F06DE6}" presName="FiveConn_1-2" presStyleLbl="fgAccFollowNode1" presStyleIdx="0" presStyleCnt="4">
        <dgm:presLayoutVars>
          <dgm:bulletEnabled val="1"/>
        </dgm:presLayoutVars>
      </dgm:prSet>
      <dgm:spPr/>
    </dgm:pt>
    <dgm:pt modelId="{DAA0EA6B-F80C-454D-8C6E-34DD519C1F40}" type="pres">
      <dgm:prSet presAssocID="{8BDF6673-CC45-40F6-9784-CC0033F06DE6}" presName="FiveConn_2-3" presStyleLbl="fgAccFollowNode1" presStyleIdx="1" presStyleCnt="4">
        <dgm:presLayoutVars>
          <dgm:bulletEnabled val="1"/>
        </dgm:presLayoutVars>
      </dgm:prSet>
      <dgm:spPr/>
    </dgm:pt>
    <dgm:pt modelId="{37C069F9-AB45-4A1D-9C95-3C81DFB37A40}" type="pres">
      <dgm:prSet presAssocID="{8BDF6673-CC45-40F6-9784-CC0033F06DE6}" presName="FiveConn_3-4" presStyleLbl="fgAccFollowNode1" presStyleIdx="2" presStyleCnt="4">
        <dgm:presLayoutVars>
          <dgm:bulletEnabled val="1"/>
        </dgm:presLayoutVars>
      </dgm:prSet>
      <dgm:spPr/>
    </dgm:pt>
    <dgm:pt modelId="{7F930D76-AD92-4469-B480-5D6A9CFA65DF}" type="pres">
      <dgm:prSet presAssocID="{8BDF6673-CC45-40F6-9784-CC0033F06DE6}" presName="FiveConn_4-5" presStyleLbl="fgAccFollowNode1" presStyleIdx="3" presStyleCnt="4">
        <dgm:presLayoutVars>
          <dgm:bulletEnabled val="1"/>
        </dgm:presLayoutVars>
      </dgm:prSet>
      <dgm:spPr/>
    </dgm:pt>
    <dgm:pt modelId="{3A4F8811-AE20-429F-8C56-3544FCE7D8DA}" type="pres">
      <dgm:prSet presAssocID="{8BDF6673-CC45-40F6-9784-CC0033F06DE6}" presName="FiveNodes_1_text" presStyleLbl="node1" presStyleIdx="4" presStyleCnt="5">
        <dgm:presLayoutVars>
          <dgm:bulletEnabled val="1"/>
        </dgm:presLayoutVars>
      </dgm:prSet>
      <dgm:spPr/>
    </dgm:pt>
    <dgm:pt modelId="{0EDF1D71-1416-4B4E-B353-3C988A920F15}" type="pres">
      <dgm:prSet presAssocID="{8BDF6673-CC45-40F6-9784-CC0033F06DE6}" presName="FiveNodes_2_text" presStyleLbl="node1" presStyleIdx="4" presStyleCnt="5">
        <dgm:presLayoutVars>
          <dgm:bulletEnabled val="1"/>
        </dgm:presLayoutVars>
      </dgm:prSet>
      <dgm:spPr/>
    </dgm:pt>
    <dgm:pt modelId="{E3AB0B58-5AB0-4AEA-8BF2-63A76F6A69F5}" type="pres">
      <dgm:prSet presAssocID="{8BDF6673-CC45-40F6-9784-CC0033F06DE6}" presName="FiveNodes_3_text" presStyleLbl="node1" presStyleIdx="4" presStyleCnt="5">
        <dgm:presLayoutVars>
          <dgm:bulletEnabled val="1"/>
        </dgm:presLayoutVars>
      </dgm:prSet>
      <dgm:spPr/>
    </dgm:pt>
    <dgm:pt modelId="{0E44A319-0030-4DD3-A346-BF81F35E9AB4}" type="pres">
      <dgm:prSet presAssocID="{8BDF6673-CC45-40F6-9784-CC0033F06DE6}" presName="FiveNodes_4_text" presStyleLbl="node1" presStyleIdx="4" presStyleCnt="5">
        <dgm:presLayoutVars>
          <dgm:bulletEnabled val="1"/>
        </dgm:presLayoutVars>
      </dgm:prSet>
      <dgm:spPr/>
    </dgm:pt>
    <dgm:pt modelId="{F828AD6F-4496-4079-AF28-2E53D1D66A3B}" type="pres">
      <dgm:prSet presAssocID="{8BDF6673-CC45-40F6-9784-CC0033F06DE6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BCC2805-A806-4242-9C15-3DCBB0C6CD14}" type="presOf" srcId="{F954861B-22BB-42CC-A440-FFAFB7B1BD72}" destId="{DAA0EA6B-F80C-454D-8C6E-34DD519C1F40}" srcOrd="0" destOrd="0" presId="urn:microsoft.com/office/officeart/2005/8/layout/vProcess5"/>
    <dgm:cxn modelId="{C55FEE1D-777F-4503-BA63-290CDAE3ABB3}" srcId="{8BDF6673-CC45-40F6-9784-CC0033F06DE6}" destId="{DE418044-A08C-49DC-8DF7-3795D4902408}" srcOrd="0" destOrd="0" parTransId="{B2A1C3C2-6E91-43E8-B579-8720DB121DC8}" sibTransId="{A58E7D3D-1029-4C0B-91C4-4DB6E08FCBEE}"/>
    <dgm:cxn modelId="{17B5C122-51DB-4A40-8BDC-82E2AA07A242}" type="presOf" srcId="{0F66647C-354E-4480-9102-90BC69E3718D}" destId="{0E44A319-0030-4DD3-A346-BF81F35E9AB4}" srcOrd="1" destOrd="0" presId="urn:microsoft.com/office/officeart/2005/8/layout/vProcess5"/>
    <dgm:cxn modelId="{F2724029-C312-4FBB-9BD4-DE6AAAEAF848}" srcId="{8BDF6673-CC45-40F6-9784-CC0033F06DE6}" destId="{58761506-94CC-4A68-9283-BA7C91474795}" srcOrd="1" destOrd="0" parTransId="{8B56D737-6442-4AEE-99C3-59501BE538F9}" sibTransId="{F954861B-22BB-42CC-A440-FFAFB7B1BD72}"/>
    <dgm:cxn modelId="{77E74130-79B3-4212-94E7-1852D97FA383}" type="presOf" srcId="{A58E7D3D-1029-4C0B-91C4-4DB6E08FCBEE}" destId="{D71941FF-937C-40CB-820F-D9AD73229AEF}" srcOrd="0" destOrd="0" presId="urn:microsoft.com/office/officeart/2005/8/layout/vProcess5"/>
    <dgm:cxn modelId="{67EAC933-593D-4B6B-96EA-0634DE751300}" type="presOf" srcId="{115444D0-2436-49EE-8D4D-8BE22AE4E175}" destId="{37C069F9-AB45-4A1D-9C95-3C81DFB37A40}" srcOrd="0" destOrd="0" presId="urn:microsoft.com/office/officeart/2005/8/layout/vProcess5"/>
    <dgm:cxn modelId="{0B91E03B-FB21-4BAF-B4A1-224211951BF2}" type="presOf" srcId="{B45C0BD0-EFB8-4F88-9BC6-9F493A71630E}" destId="{F828AD6F-4496-4079-AF28-2E53D1D66A3B}" srcOrd="1" destOrd="0" presId="urn:microsoft.com/office/officeart/2005/8/layout/vProcess5"/>
    <dgm:cxn modelId="{09F4096A-BD9C-4E3C-9121-BADDA2F2A3A5}" type="presOf" srcId="{FB0D7A4A-7910-4FE9-8C2F-EAA5160061B4}" destId="{3ADAD4DD-2E31-4542-B355-5339C0D2DF23}" srcOrd="0" destOrd="0" presId="urn:microsoft.com/office/officeart/2005/8/layout/vProcess5"/>
    <dgm:cxn modelId="{09B4EF6C-4AFC-4CF8-B54C-C28A8D82DFA0}" type="presOf" srcId="{0F66647C-354E-4480-9102-90BC69E3718D}" destId="{BE078807-AC71-4297-906B-0A577EA6F948}" srcOrd="0" destOrd="0" presId="urn:microsoft.com/office/officeart/2005/8/layout/vProcess5"/>
    <dgm:cxn modelId="{156A2453-E4EB-43FC-84DD-263B19060EA0}" type="presOf" srcId="{B45C0BD0-EFB8-4F88-9BC6-9F493A71630E}" destId="{DA1722DE-2B0D-4802-B050-2FEB62E1253A}" srcOrd="0" destOrd="0" presId="urn:microsoft.com/office/officeart/2005/8/layout/vProcess5"/>
    <dgm:cxn modelId="{8C2FC673-9594-47DA-B2C4-DAAB87305EC9}" type="presOf" srcId="{FB0D7A4A-7910-4FE9-8C2F-EAA5160061B4}" destId="{E3AB0B58-5AB0-4AEA-8BF2-63A76F6A69F5}" srcOrd="1" destOrd="0" presId="urn:microsoft.com/office/officeart/2005/8/layout/vProcess5"/>
    <dgm:cxn modelId="{C3CC5E58-B36E-4484-B645-D1C4DA7C082B}" type="presOf" srcId="{8BDF6673-CC45-40F6-9784-CC0033F06DE6}" destId="{1338BA5F-50FA-4448-93DC-2E1DF9DB1A7E}" srcOrd="0" destOrd="0" presId="urn:microsoft.com/office/officeart/2005/8/layout/vProcess5"/>
    <dgm:cxn modelId="{F85A5F85-0A9C-4743-89DC-043E2EA31A60}" srcId="{8BDF6673-CC45-40F6-9784-CC0033F06DE6}" destId="{FB0D7A4A-7910-4FE9-8C2F-EAA5160061B4}" srcOrd="2" destOrd="0" parTransId="{625B9430-E94B-442B-9468-4D2ED098E654}" sibTransId="{115444D0-2436-49EE-8D4D-8BE22AE4E175}"/>
    <dgm:cxn modelId="{FC6A87AC-B20F-46F7-9C92-7C9421B70578}" type="presOf" srcId="{58761506-94CC-4A68-9283-BA7C91474795}" destId="{1C9E8F84-AF1F-46C8-B1BE-CE3EC174D5D4}" srcOrd="0" destOrd="0" presId="urn:microsoft.com/office/officeart/2005/8/layout/vProcess5"/>
    <dgm:cxn modelId="{AB608AAF-EF3C-4789-B0B1-F7B6280D72D5}" srcId="{8BDF6673-CC45-40F6-9784-CC0033F06DE6}" destId="{B45C0BD0-EFB8-4F88-9BC6-9F493A71630E}" srcOrd="4" destOrd="0" parTransId="{B8BCD5BD-A487-4490-8CC5-E2812D655985}" sibTransId="{69F72D1F-4DD7-4375-A165-4D3730C63B5C}"/>
    <dgm:cxn modelId="{641541D1-D8A8-429D-903A-531746093447}" type="presOf" srcId="{DE418044-A08C-49DC-8DF7-3795D4902408}" destId="{3A4F8811-AE20-429F-8C56-3544FCE7D8DA}" srcOrd="1" destOrd="0" presId="urn:microsoft.com/office/officeart/2005/8/layout/vProcess5"/>
    <dgm:cxn modelId="{698003D9-457F-45F6-BF39-2785C5B21FFA}" type="presOf" srcId="{DE418044-A08C-49DC-8DF7-3795D4902408}" destId="{4DA265E2-F4BB-4AFA-90E6-D7B3FD6421A0}" srcOrd="0" destOrd="0" presId="urn:microsoft.com/office/officeart/2005/8/layout/vProcess5"/>
    <dgm:cxn modelId="{A54D12E1-0820-49DF-B09D-071F934267DB}" type="presOf" srcId="{58761506-94CC-4A68-9283-BA7C91474795}" destId="{0EDF1D71-1416-4B4E-B353-3C988A920F15}" srcOrd="1" destOrd="0" presId="urn:microsoft.com/office/officeart/2005/8/layout/vProcess5"/>
    <dgm:cxn modelId="{071993F6-DFE7-40D6-A28C-D5201EB65742}" type="presOf" srcId="{2667C220-052C-47DE-BF66-487F0769E3AF}" destId="{7F930D76-AD92-4469-B480-5D6A9CFA65DF}" srcOrd="0" destOrd="0" presId="urn:microsoft.com/office/officeart/2005/8/layout/vProcess5"/>
    <dgm:cxn modelId="{EAE586FC-C043-42EA-9D81-3518F5C9086A}" srcId="{8BDF6673-CC45-40F6-9784-CC0033F06DE6}" destId="{0F66647C-354E-4480-9102-90BC69E3718D}" srcOrd="3" destOrd="0" parTransId="{42118B32-2E99-4FDF-94E0-98219E6948B8}" sibTransId="{2667C220-052C-47DE-BF66-487F0769E3AF}"/>
    <dgm:cxn modelId="{9D6D15CF-71EC-429F-B9DF-54ECB03A3AE9}" type="presParOf" srcId="{1338BA5F-50FA-4448-93DC-2E1DF9DB1A7E}" destId="{6D54677F-DE0D-418D-B3CD-74CDE47C8C54}" srcOrd="0" destOrd="0" presId="urn:microsoft.com/office/officeart/2005/8/layout/vProcess5"/>
    <dgm:cxn modelId="{145BAAF8-1B24-4D56-A348-62734B7621CD}" type="presParOf" srcId="{1338BA5F-50FA-4448-93DC-2E1DF9DB1A7E}" destId="{4DA265E2-F4BB-4AFA-90E6-D7B3FD6421A0}" srcOrd="1" destOrd="0" presId="urn:microsoft.com/office/officeart/2005/8/layout/vProcess5"/>
    <dgm:cxn modelId="{2993B6D2-01A1-402A-9A38-E5164F40B314}" type="presParOf" srcId="{1338BA5F-50FA-4448-93DC-2E1DF9DB1A7E}" destId="{1C9E8F84-AF1F-46C8-B1BE-CE3EC174D5D4}" srcOrd="2" destOrd="0" presId="urn:microsoft.com/office/officeart/2005/8/layout/vProcess5"/>
    <dgm:cxn modelId="{F2FFC57F-1199-47AB-BCA9-52AF01492D6D}" type="presParOf" srcId="{1338BA5F-50FA-4448-93DC-2E1DF9DB1A7E}" destId="{3ADAD4DD-2E31-4542-B355-5339C0D2DF23}" srcOrd="3" destOrd="0" presId="urn:microsoft.com/office/officeart/2005/8/layout/vProcess5"/>
    <dgm:cxn modelId="{9DA0CD88-7EAA-47CC-9F03-F0934DC72AF1}" type="presParOf" srcId="{1338BA5F-50FA-4448-93DC-2E1DF9DB1A7E}" destId="{BE078807-AC71-4297-906B-0A577EA6F948}" srcOrd="4" destOrd="0" presId="urn:microsoft.com/office/officeart/2005/8/layout/vProcess5"/>
    <dgm:cxn modelId="{717B3266-CC5E-4EC8-9A99-96D1C1025FD3}" type="presParOf" srcId="{1338BA5F-50FA-4448-93DC-2E1DF9DB1A7E}" destId="{DA1722DE-2B0D-4802-B050-2FEB62E1253A}" srcOrd="5" destOrd="0" presId="urn:microsoft.com/office/officeart/2005/8/layout/vProcess5"/>
    <dgm:cxn modelId="{DEBA535E-FD64-40A7-A57A-814F0A37546D}" type="presParOf" srcId="{1338BA5F-50FA-4448-93DC-2E1DF9DB1A7E}" destId="{D71941FF-937C-40CB-820F-D9AD73229AEF}" srcOrd="6" destOrd="0" presId="urn:microsoft.com/office/officeart/2005/8/layout/vProcess5"/>
    <dgm:cxn modelId="{AB1AA275-0C58-4C56-B334-BB23B8193519}" type="presParOf" srcId="{1338BA5F-50FA-4448-93DC-2E1DF9DB1A7E}" destId="{DAA0EA6B-F80C-454D-8C6E-34DD519C1F40}" srcOrd="7" destOrd="0" presId="urn:microsoft.com/office/officeart/2005/8/layout/vProcess5"/>
    <dgm:cxn modelId="{40A07EF9-100F-4400-9C9D-558BEAF6A747}" type="presParOf" srcId="{1338BA5F-50FA-4448-93DC-2E1DF9DB1A7E}" destId="{37C069F9-AB45-4A1D-9C95-3C81DFB37A40}" srcOrd="8" destOrd="0" presId="urn:microsoft.com/office/officeart/2005/8/layout/vProcess5"/>
    <dgm:cxn modelId="{DE73A018-EAB1-435C-97C6-5151A665AE8E}" type="presParOf" srcId="{1338BA5F-50FA-4448-93DC-2E1DF9DB1A7E}" destId="{7F930D76-AD92-4469-B480-5D6A9CFA65DF}" srcOrd="9" destOrd="0" presId="urn:microsoft.com/office/officeart/2005/8/layout/vProcess5"/>
    <dgm:cxn modelId="{6207B195-FD68-482B-ACB9-AB5F70A26EF2}" type="presParOf" srcId="{1338BA5F-50FA-4448-93DC-2E1DF9DB1A7E}" destId="{3A4F8811-AE20-429F-8C56-3544FCE7D8DA}" srcOrd="10" destOrd="0" presId="urn:microsoft.com/office/officeart/2005/8/layout/vProcess5"/>
    <dgm:cxn modelId="{9D108D73-C2CC-4174-969A-B04B514CD092}" type="presParOf" srcId="{1338BA5F-50FA-4448-93DC-2E1DF9DB1A7E}" destId="{0EDF1D71-1416-4B4E-B353-3C988A920F15}" srcOrd="11" destOrd="0" presId="urn:microsoft.com/office/officeart/2005/8/layout/vProcess5"/>
    <dgm:cxn modelId="{09121DAF-500B-45FF-994A-4871F5C150AD}" type="presParOf" srcId="{1338BA5F-50FA-4448-93DC-2E1DF9DB1A7E}" destId="{E3AB0B58-5AB0-4AEA-8BF2-63A76F6A69F5}" srcOrd="12" destOrd="0" presId="urn:microsoft.com/office/officeart/2005/8/layout/vProcess5"/>
    <dgm:cxn modelId="{D5E62BA4-5FF7-4734-9B16-9A01DFC5913F}" type="presParOf" srcId="{1338BA5F-50FA-4448-93DC-2E1DF9DB1A7E}" destId="{0E44A319-0030-4DD3-A346-BF81F35E9AB4}" srcOrd="13" destOrd="0" presId="urn:microsoft.com/office/officeart/2005/8/layout/vProcess5"/>
    <dgm:cxn modelId="{C9D9F77B-EC0E-4C85-B971-EE41CEC7691A}" type="presParOf" srcId="{1338BA5F-50FA-4448-93DC-2E1DF9DB1A7E}" destId="{F828AD6F-4496-4079-AF28-2E53D1D66A3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B34AC7-3B10-4ADC-8B5B-914ACAE7EC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589BFDD-0F96-4ACE-A871-174FE92EBE71}">
      <dgm:prSet/>
      <dgm:spPr/>
      <dgm:t>
        <a:bodyPr/>
        <a:lstStyle/>
        <a:p>
          <a:r>
            <a:rPr lang="sr-Cyrl-RS"/>
            <a:t>4 вечне теме:</a:t>
          </a:r>
          <a:endParaRPr lang="en-US"/>
        </a:p>
      </dgm:t>
    </dgm:pt>
    <dgm:pt modelId="{C4E240E4-3A48-49A0-99BE-51859CFEF13F}" type="parTrans" cxnId="{431A0A51-F07D-41B2-B89E-184BF18C10BC}">
      <dgm:prSet/>
      <dgm:spPr/>
      <dgm:t>
        <a:bodyPr/>
        <a:lstStyle/>
        <a:p>
          <a:endParaRPr lang="en-US"/>
        </a:p>
      </dgm:t>
    </dgm:pt>
    <dgm:pt modelId="{0CE713CC-567C-47D8-85D0-AFF2CE49D579}" type="sibTrans" cxnId="{431A0A51-F07D-41B2-B89E-184BF18C10BC}">
      <dgm:prSet/>
      <dgm:spPr/>
      <dgm:t>
        <a:bodyPr/>
        <a:lstStyle/>
        <a:p>
          <a:endParaRPr lang="en-US"/>
        </a:p>
      </dgm:t>
    </dgm:pt>
    <dgm:pt modelId="{DF1364E7-B3C4-45E8-AD82-BEA133663E14}">
      <dgm:prSet/>
      <dgm:spPr/>
      <dgm:t>
        <a:bodyPr/>
        <a:lstStyle/>
        <a:p>
          <a:r>
            <a:rPr lang="sr-Cyrl-RS"/>
            <a:t>Становање</a:t>
          </a:r>
          <a:endParaRPr lang="en-US"/>
        </a:p>
      </dgm:t>
    </dgm:pt>
    <dgm:pt modelId="{D82FE7E2-7321-4233-8436-6E14F0C0CA9B}" type="parTrans" cxnId="{6E4AF0F3-554F-497C-AD46-8873FAD8E515}">
      <dgm:prSet/>
      <dgm:spPr/>
      <dgm:t>
        <a:bodyPr/>
        <a:lstStyle/>
        <a:p>
          <a:endParaRPr lang="en-US"/>
        </a:p>
      </dgm:t>
    </dgm:pt>
    <dgm:pt modelId="{746DA8D0-B2F4-4949-9BF7-8E7EA79DFF91}" type="sibTrans" cxnId="{6E4AF0F3-554F-497C-AD46-8873FAD8E515}">
      <dgm:prSet/>
      <dgm:spPr/>
      <dgm:t>
        <a:bodyPr/>
        <a:lstStyle/>
        <a:p>
          <a:endParaRPr lang="en-US"/>
        </a:p>
      </dgm:t>
    </dgm:pt>
    <dgm:pt modelId="{DD9E21E8-67DB-49E7-AE34-914BDFBAC9EB}">
      <dgm:prSet/>
      <dgm:spPr/>
      <dgm:t>
        <a:bodyPr/>
        <a:lstStyle/>
        <a:p>
          <a:r>
            <a:rPr lang="sr-Cyrl-RS"/>
            <a:t>Образовање</a:t>
          </a:r>
          <a:endParaRPr lang="en-US"/>
        </a:p>
      </dgm:t>
    </dgm:pt>
    <dgm:pt modelId="{BD00BC0A-32CA-44CC-9D88-BFC344998CB7}" type="parTrans" cxnId="{4AA0AA25-388E-495D-B0F8-0C72779164DA}">
      <dgm:prSet/>
      <dgm:spPr/>
      <dgm:t>
        <a:bodyPr/>
        <a:lstStyle/>
        <a:p>
          <a:endParaRPr lang="en-US"/>
        </a:p>
      </dgm:t>
    </dgm:pt>
    <dgm:pt modelId="{324B3EF8-6D03-4E0F-B9AC-167F96EBD5E0}" type="sibTrans" cxnId="{4AA0AA25-388E-495D-B0F8-0C72779164DA}">
      <dgm:prSet/>
      <dgm:spPr/>
      <dgm:t>
        <a:bodyPr/>
        <a:lstStyle/>
        <a:p>
          <a:endParaRPr lang="en-US"/>
        </a:p>
      </dgm:t>
    </dgm:pt>
    <dgm:pt modelId="{44B9DE69-8853-4E7D-AA92-5DF556D02317}">
      <dgm:prSet/>
      <dgm:spPr/>
      <dgm:t>
        <a:bodyPr/>
        <a:lstStyle/>
        <a:p>
          <a:r>
            <a:rPr lang="sr-Cyrl-RS"/>
            <a:t>Запошљавање</a:t>
          </a:r>
          <a:endParaRPr lang="en-US"/>
        </a:p>
      </dgm:t>
    </dgm:pt>
    <dgm:pt modelId="{E3D0B4CA-02F0-42D4-9C57-25D3CEDCC885}" type="parTrans" cxnId="{555D369E-3CFB-4B66-ABD7-D1E4F2C4F627}">
      <dgm:prSet/>
      <dgm:spPr/>
      <dgm:t>
        <a:bodyPr/>
        <a:lstStyle/>
        <a:p>
          <a:endParaRPr lang="en-US"/>
        </a:p>
      </dgm:t>
    </dgm:pt>
    <dgm:pt modelId="{13EB2ABB-F387-42DC-AD2C-BD00014C1469}" type="sibTrans" cxnId="{555D369E-3CFB-4B66-ABD7-D1E4F2C4F627}">
      <dgm:prSet/>
      <dgm:spPr/>
      <dgm:t>
        <a:bodyPr/>
        <a:lstStyle/>
        <a:p>
          <a:endParaRPr lang="en-US"/>
        </a:p>
      </dgm:t>
    </dgm:pt>
    <dgm:pt modelId="{C4BC3C28-6A91-4FE6-9CC6-578B8DCB85E7}">
      <dgm:prSet/>
      <dgm:spPr/>
      <dgm:t>
        <a:bodyPr/>
        <a:lstStyle/>
        <a:p>
          <a:r>
            <a:rPr lang="sr-Cyrl-RS"/>
            <a:t>Здравство</a:t>
          </a:r>
          <a:endParaRPr lang="en-US"/>
        </a:p>
      </dgm:t>
    </dgm:pt>
    <dgm:pt modelId="{992FE683-20AE-4D43-86C1-8ED17955AAB9}" type="parTrans" cxnId="{FE0CC9D4-DC7B-41EA-A2C8-EBC2C552B2C9}">
      <dgm:prSet/>
      <dgm:spPr/>
      <dgm:t>
        <a:bodyPr/>
        <a:lstStyle/>
        <a:p>
          <a:endParaRPr lang="en-US"/>
        </a:p>
      </dgm:t>
    </dgm:pt>
    <dgm:pt modelId="{3045055A-88DF-4B71-971A-FDA85DAFD146}" type="sibTrans" cxnId="{FE0CC9D4-DC7B-41EA-A2C8-EBC2C552B2C9}">
      <dgm:prSet/>
      <dgm:spPr/>
      <dgm:t>
        <a:bodyPr/>
        <a:lstStyle/>
        <a:p>
          <a:endParaRPr lang="en-US"/>
        </a:p>
      </dgm:t>
    </dgm:pt>
    <dgm:pt modelId="{90529450-458C-45A0-BFBA-7B9A64D2AB2B}">
      <dgm:prSet/>
      <dgm:spPr/>
      <dgm:t>
        <a:bodyPr/>
        <a:lstStyle/>
        <a:p>
          <a:r>
            <a:rPr lang="sr-Cyrl-RS"/>
            <a:t>Неопходност интердисциплинарности при решавању тешкоћа са којима се Роми сусрећу</a:t>
          </a:r>
          <a:endParaRPr lang="en-US"/>
        </a:p>
      </dgm:t>
    </dgm:pt>
    <dgm:pt modelId="{2F2A58B0-BA43-4A59-83E3-DC62C3A7D355}" type="parTrans" cxnId="{07181509-EE99-40CD-859E-35FA03774906}">
      <dgm:prSet/>
      <dgm:spPr/>
      <dgm:t>
        <a:bodyPr/>
        <a:lstStyle/>
        <a:p>
          <a:endParaRPr lang="en-US"/>
        </a:p>
      </dgm:t>
    </dgm:pt>
    <dgm:pt modelId="{2612050E-98C0-4736-B435-42B6506B56CE}" type="sibTrans" cxnId="{07181509-EE99-40CD-859E-35FA03774906}">
      <dgm:prSet/>
      <dgm:spPr/>
      <dgm:t>
        <a:bodyPr/>
        <a:lstStyle/>
        <a:p>
          <a:endParaRPr lang="en-US"/>
        </a:p>
      </dgm:t>
    </dgm:pt>
    <dgm:pt modelId="{8A993062-1A7A-4BDF-9307-F5E63315AE3B}" type="pres">
      <dgm:prSet presAssocID="{30B34AC7-3B10-4ADC-8B5B-914ACAE7ECF9}" presName="linear" presStyleCnt="0">
        <dgm:presLayoutVars>
          <dgm:animLvl val="lvl"/>
          <dgm:resizeHandles val="exact"/>
        </dgm:presLayoutVars>
      </dgm:prSet>
      <dgm:spPr/>
    </dgm:pt>
    <dgm:pt modelId="{14520B40-0FDA-4C8B-9AC1-1765D95C4074}" type="pres">
      <dgm:prSet presAssocID="{F589BFDD-0F96-4ACE-A871-174FE92EBE71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7AD38562-F056-492D-A5A0-59EBDDA86F9D}" type="pres">
      <dgm:prSet presAssocID="{0CE713CC-567C-47D8-85D0-AFF2CE49D579}" presName="spacer" presStyleCnt="0"/>
      <dgm:spPr/>
    </dgm:pt>
    <dgm:pt modelId="{AB6F0828-A67B-4F1A-B6EB-5035C341B0A5}" type="pres">
      <dgm:prSet presAssocID="{DF1364E7-B3C4-45E8-AD82-BEA133663E1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5FE6C99-BB18-499D-A9EA-BEFEE4F9A273}" type="pres">
      <dgm:prSet presAssocID="{746DA8D0-B2F4-4949-9BF7-8E7EA79DFF91}" presName="spacer" presStyleCnt="0"/>
      <dgm:spPr/>
    </dgm:pt>
    <dgm:pt modelId="{86548EFF-6BAE-4BBD-8885-24119DD927A3}" type="pres">
      <dgm:prSet presAssocID="{DD9E21E8-67DB-49E7-AE34-914BDFBAC9E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E83EC1E-17E3-49DA-932E-416EDDDBE3E3}" type="pres">
      <dgm:prSet presAssocID="{324B3EF8-6D03-4E0F-B9AC-167F96EBD5E0}" presName="spacer" presStyleCnt="0"/>
      <dgm:spPr/>
    </dgm:pt>
    <dgm:pt modelId="{56F552A6-6125-4BBC-8BC3-1E6D7C7AB46A}" type="pres">
      <dgm:prSet presAssocID="{44B9DE69-8853-4E7D-AA92-5DF556D02317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8B110032-001D-48DA-8EFC-B745F5AFA6B9}" type="pres">
      <dgm:prSet presAssocID="{13EB2ABB-F387-42DC-AD2C-BD00014C1469}" presName="spacer" presStyleCnt="0"/>
      <dgm:spPr/>
    </dgm:pt>
    <dgm:pt modelId="{EE69C71C-7ADD-41FE-A8D1-5BA7E45F1E67}" type="pres">
      <dgm:prSet presAssocID="{C4BC3C28-6A91-4FE6-9CC6-578B8DCB85E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14266F8-C428-4009-8D76-019A4DF65649}" type="pres">
      <dgm:prSet presAssocID="{3045055A-88DF-4B71-971A-FDA85DAFD146}" presName="spacer" presStyleCnt="0"/>
      <dgm:spPr/>
    </dgm:pt>
    <dgm:pt modelId="{BAC2D0D8-68F8-40BF-8CC9-789F41F0A122}" type="pres">
      <dgm:prSet presAssocID="{90529450-458C-45A0-BFBA-7B9A64D2AB2B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07181509-EE99-40CD-859E-35FA03774906}" srcId="{30B34AC7-3B10-4ADC-8B5B-914ACAE7ECF9}" destId="{90529450-458C-45A0-BFBA-7B9A64D2AB2B}" srcOrd="5" destOrd="0" parTransId="{2F2A58B0-BA43-4A59-83E3-DC62C3A7D355}" sibTransId="{2612050E-98C0-4736-B435-42B6506B56CE}"/>
    <dgm:cxn modelId="{4AA0AA25-388E-495D-B0F8-0C72779164DA}" srcId="{30B34AC7-3B10-4ADC-8B5B-914ACAE7ECF9}" destId="{DD9E21E8-67DB-49E7-AE34-914BDFBAC9EB}" srcOrd="2" destOrd="0" parTransId="{BD00BC0A-32CA-44CC-9D88-BFC344998CB7}" sibTransId="{324B3EF8-6D03-4E0F-B9AC-167F96EBD5E0}"/>
    <dgm:cxn modelId="{39E7713C-A531-419F-A261-72699672AFDC}" type="presOf" srcId="{DD9E21E8-67DB-49E7-AE34-914BDFBAC9EB}" destId="{86548EFF-6BAE-4BBD-8885-24119DD927A3}" srcOrd="0" destOrd="0" presId="urn:microsoft.com/office/officeart/2005/8/layout/vList2"/>
    <dgm:cxn modelId="{9CD4F26D-7122-4F5C-A39B-6F078D408F61}" type="presOf" srcId="{F589BFDD-0F96-4ACE-A871-174FE92EBE71}" destId="{14520B40-0FDA-4C8B-9AC1-1765D95C4074}" srcOrd="0" destOrd="0" presId="urn:microsoft.com/office/officeart/2005/8/layout/vList2"/>
    <dgm:cxn modelId="{431A0A51-F07D-41B2-B89E-184BF18C10BC}" srcId="{30B34AC7-3B10-4ADC-8B5B-914ACAE7ECF9}" destId="{F589BFDD-0F96-4ACE-A871-174FE92EBE71}" srcOrd="0" destOrd="0" parTransId="{C4E240E4-3A48-49A0-99BE-51859CFEF13F}" sibTransId="{0CE713CC-567C-47D8-85D0-AFF2CE49D579}"/>
    <dgm:cxn modelId="{2C92A479-41A9-4D2B-A46A-4707C4369555}" type="presOf" srcId="{90529450-458C-45A0-BFBA-7B9A64D2AB2B}" destId="{BAC2D0D8-68F8-40BF-8CC9-789F41F0A122}" srcOrd="0" destOrd="0" presId="urn:microsoft.com/office/officeart/2005/8/layout/vList2"/>
    <dgm:cxn modelId="{8D14D07F-614C-4548-96AC-35C28647A091}" type="presOf" srcId="{DF1364E7-B3C4-45E8-AD82-BEA133663E14}" destId="{AB6F0828-A67B-4F1A-B6EB-5035C341B0A5}" srcOrd="0" destOrd="0" presId="urn:microsoft.com/office/officeart/2005/8/layout/vList2"/>
    <dgm:cxn modelId="{DCC07580-897C-4A69-BD83-0A55D834E183}" type="presOf" srcId="{30B34AC7-3B10-4ADC-8B5B-914ACAE7ECF9}" destId="{8A993062-1A7A-4BDF-9307-F5E63315AE3B}" srcOrd="0" destOrd="0" presId="urn:microsoft.com/office/officeart/2005/8/layout/vList2"/>
    <dgm:cxn modelId="{555D369E-3CFB-4B66-ABD7-D1E4F2C4F627}" srcId="{30B34AC7-3B10-4ADC-8B5B-914ACAE7ECF9}" destId="{44B9DE69-8853-4E7D-AA92-5DF556D02317}" srcOrd="3" destOrd="0" parTransId="{E3D0B4CA-02F0-42D4-9C57-25D3CEDCC885}" sibTransId="{13EB2ABB-F387-42DC-AD2C-BD00014C1469}"/>
    <dgm:cxn modelId="{40958AA2-0A9A-4B04-8D81-32FA5A566946}" type="presOf" srcId="{44B9DE69-8853-4E7D-AA92-5DF556D02317}" destId="{56F552A6-6125-4BBC-8BC3-1E6D7C7AB46A}" srcOrd="0" destOrd="0" presId="urn:microsoft.com/office/officeart/2005/8/layout/vList2"/>
    <dgm:cxn modelId="{FE0CC9D4-DC7B-41EA-A2C8-EBC2C552B2C9}" srcId="{30B34AC7-3B10-4ADC-8B5B-914ACAE7ECF9}" destId="{C4BC3C28-6A91-4FE6-9CC6-578B8DCB85E7}" srcOrd="4" destOrd="0" parTransId="{992FE683-20AE-4D43-86C1-8ED17955AAB9}" sibTransId="{3045055A-88DF-4B71-971A-FDA85DAFD146}"/>
    <dgm:cxn modelId="{7C9B06E0-2405-4FED-8182-B517B2AB330F}" type="presOf" srcId="{C4BC3C28-6A91-4FE6-9CC6-578B8DCB85E7}" destId="{EE69C71C-7ADD-41FE-A8D1-5BA7E45F1E67}" srcOrd="0" destOrd="0" presId="urn:microsoft.com/office/officeart/2005/8/layout/vList2"/>
    <dgm:cxn modelId="{6E4AF0F3-554F-497C-AD46-8873FAD8E515}" srcId="{30B34AC7-3B10-4ADC-8B5B-914ACAE7ECF9}" destId="{DF1364E7-B3C4-45E8-AD82-BEA133663E14}" srcOrd="1" destOrd="0" parTransId="{D82FE7E2-7321-4233-8436-6E14F0C0CA9B}" sibTransId="{746DA8D0-B2F4-4949-9BF7-8E7EA79DFF91}"/>
    <dgm:cxn modelId="{CEEC06A7-60A5-405C-8A98-F5E5C35787AF}" type="presParOf" srcId="{8A993062-1A7A-4BDF-9307-F5E63315AE3B}" destId="{14520B40-0FDA-4C8B-9AC1-1765D95C4074}" srcOrd="0" destOrd="0" presId="urn:microsoft.com/office/officeart/2005/8/layout/vList2"/>
    <dgm:cxn modelId="{BD3C0957-F3B7-499A-AD64-205031EB87C8}" type="presParOf" srcId="{8A993062-1A7A-4BDF-9307-F5E63315AE3B}" destId="{7AD38562-F056-492D-A5A0-59EBDDA86F9D}" srcOrd="1" destOrd="0" presId="urn:microsoft.com/office/officeart/2005/8/layout/vList2"/>
    <dgm:cxn modelId="{D0EB0B64-AB7D-4D2E-9CD6-F924B0CC226A}" type="presParOf" srcId="{8A993062-1A7A-4BDF-9307-F5E63315AE3B}" destId="{AB6F0828-A67B-4F1A-B6EB-5035C341B0A5}" srcOrd="2" destOrd="0" presId="urn:microsoft.com/office/officeart/2005/8/layout/vList2"/>
    <dgm:cxn modelId="{72035CBF-2487-444D-ABF8-1995F3FE37D1}" type="presParOf" srcId="{8A993062-1A7A-4BDF-9307-F5E63315AE3B}" destId="{F5FE6C99-BB18-499D-A9EA-BEFEE4F9A273}" srcOrd="3" destOrd="0" presId="urn:microsoft.com/office/officeart/2005/8/layout/vList2"/>
    <dgm:cxn modelId="{AF43383B-4B69-4E50-8CD1-A2DE411A9BD5}" type="presParOf" srcId="{8A993062-1A7A-4BDF-9307-F5E63315AE3B}" destId="{86548EFF-6BAE-4BBD-8885-24119DD927A3}" srcOrd="4" destOrd="0" presId="urn:microsoft.com/office/officeart/2005/8/layout/vList2"/>
    <dgm:cxn modelId="{6412EA2D-3BC5-44A6-A4D3-98FD99FF5E8A}" type="presParOf" srcId="{8A993062-1A7A-4BDF-9307-F5E63315AE3B}" destId="{0E83EC1E-17E3-49DA-932E-416EDDDBE3E3}" srcOrd="5" destOrd="0" presId="urn:microsoft.com/office/officeart/2005/8/layout/vList2"/>
    <dgm:cxn modelId="{F83AFD2C-9A3B-4201-AA98-6A315F2B403F}" type="presParOf" srcId="{8A993062-1A7A-4BDF-9307-F5E63315AE3B}" destId="{56F552A6-6125-4BBC-8BC3-1E6D7C7AB46A}" srcOrd="6" destOrd="0" presId="urn:microsoft.com/office/officeart/2005/8/layout/vList2"/>
    <dgm:cxn modelId="{C7F8F252-0A15-4A9B-B564-65A56FF85020}" type="presParOf" srcId="{8A993062-1A7A-4BDF-9307-F5E63315AE3B}" destId="{8B110032-001D-48DA-8EFC-B745F5AFA6B9}" srcOrd="7" destOrd="0" presId="urn:microsoft.com/office/officeart/2005/8/layout/vList2"/>
    <dgm:cxn modelId="{8824DFAE-B809-476B-A57A-7C934FD4CCFA}" type="presParOf" srcId="{8A993062-1A7A-4BDF-9307-F5E63315AE3B}" destId="{EE69C71C-7ADD-41FE-A8D1-5BA7E45F1E67}" srcOrd="8" destOrd="0" presId="urn:microsoft.com/office/officeart/2005/8/layout/vList2"/>
    <dgm:cxn modelId="{AA252630-BA83-4B99-AFF8-383E8DA43588}" type="presParOf" srcId="{8A993062-1A7A-4BDF-9307-F5E63315AE3B}" destId="{D14266F8-C428-4009-8D76-019A4DF65649}" srcOrd="9" destOrd="0" presId="urn:microsoft.com/office/officeart/2005/8/layout/vList2"/>
    <dgm:cxn modelId="{F1CF1219-AED1-4158-A99F-CB01B9F68B6A}" type="presParOf" srcId="{8A993062-1A7A-4BDF-9307-F5E63315AE3B}" destId="{BAC2D0D8-68F8-40BF-8CC9-789F41F0A12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DB7212-25CF-437E-8B4E-75FA1CCCDA5F}" type="doc">
      <dgm:prSet loTypeId="urn:microsoft.com/office/officeart/2005/8/layout/matrix3" loCatId="matrix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D3A4673-6641-4EB7-8606-35ED3B7461CA}">
      <dgm:prSet/>
      <dgm:spPr/>
      <dgm:t>
        <a:bodyPr/>
        <a:lstStyle/>
        <a:p>
          <a:r>
            <a:rPr lang="sr-Cyrl-RS"/>
            <a:t>Држава, стратегија</a:t>
          </a:r>
          <a:endParaRPr lang="en-US"/>
        </a:p>
      </dgm:t>
    </dgm:pt>
    <dgm:pt modelId="{D127701F-CEC6-4502-918D-33CEA3FE3C0B}" type="parTrans" cxnId="{7A6D9734-9AF0-4555-8086-7EB11C09D571}">
      <dgm:prSet/>
      <dgm:spPr/>
      <dgm:t>
        <a:bodyPr/>
        <a:lstStyle/>
        <a:p>
          <a:endParaRPr lang="en-US"/>
        </a:p>
      </dgm:t>
    </dgm:pt>
    <dgm:pt modelId="{ABA644E3-0012-4FBE-9D5F-A6D2DF0106F8}" type="sibTrans" cxnId="{7A6D9734-9AF0-4555-8086-7EB11C09D571}">
      <dgm:prSet/>
      <dgm:spPr/>
      <dgm:t>
        <a:bodyPr/>
        <a:lstStyle/>
        <a:p>
          <a:endParaRPr lang="en-US"/>
        </a:p>
      </dgm:t>
    </dgm:pt>
    <dgm:pt modelId="{0C18B618-0B71-4889-8495-3AEE7415D70E}">
      <dgm:prSet/>
      <dgm:spPr/>
      <dgm:t>
        <a:bodyPr/>
        <a:lstStyle/>
        <a:p>
          <a:r>
            <a:rPr lang="sr-Cyrl-RS"/>
            <a:t>Национали савет</a:t>
          </a:r>
          <a:endParaRPr lang="en-US"/>
        </a:p>
      </dgm:t>
    </dgm:pt>
    <dgm:pt modelId="{BF6569DF-EBAF-42A2-8562-12FE20D55225}" type="parTrans" cxnId="{9F42DF5F-53D1-45AF-A928-BB8B9D5E2438}">
      <dgm:prSet/>
      <dgm:spPr/>
      <dgm:t>
        <a:bodyPr/>
        <a:lstStyle/>
        <a:p>
          <a:endParaRPr lang="en-US"/>
        </a:p>
      </dgm:t>
    </dgm:pt>
    <dgm:pt modelId="{FDB3997B-495C-4A29-8728-2D297E49D285}" type="sibTrans" cxnId="{9F42DF5F-53D1-45AF-A928-BB8B9D5E2438}">
      <dgm:prSet/>
      <dgm:spPr/>
      <dgm:t>
        <a:bodyPr/>
        <a:lstStyle/>
        <a:p>
          <a:endParaRPr lang="en-US"/>
        </a:p>
      </dgm:t>
    </dgm:pt>
    <dgm:pt modelId="{8E270B2B-9D87-4EB8-9695-B9359A4862E4}">
      <dgm:prSet/>
      <dgm:spPr/>
      <dgm:t>
        <a:bodyPr/>
        <a:lstStyle/>
        <a:p>
          <a:r>
            <a:rPr lang="sr-Cyrl-RS"/>
            <a:t>НВО</a:t>
          </a:r>
          <a:endParaRPr lang="en-US"/>
        </a:p>
      </dgm:t>
    </dgm:pt>
    <dgm:pt modelId="{A1F7DB25-99AA-4B49-97D0-E0A73EA4A795}" type="parTrans" cxnId="{ACF02E52-6EF5-4872-9550-14AFBE703EA0}">
      <dgm:prSet/>
      <dgm:spPr/>
      <dgm:t>
        <a:bodyPr/>
        <a:lstStyle/>
        <a:p>
          <a:endParaRPr lang="en-US"/>
        </a:p>
      </dgm:t>
    </dgm:pt>
    <dgm:pt modelId="{C966269D-A9D8-4363-89F9-3EEA07EE6F92}" type="sibTrans" cxnId="{ACF02E52-6EF5-4872-9550-14AFBE703EA0}">
      <dgm:prSet/>
      <dgm:spPr/>
      <dgm:t>
        <a:bodyPr/>
        <a:lstStyle/>
        <a:p>
          <a:endParaRPr lang="en-US"/>
        </a:p>
      </dgm:t>
    </dgm:pt>
    <dgm:pt modelId="{D7E52F12-A1E0-495E-A58F-6EAAAEB4135F}">
      <dgm:prSet/>
      <dgm:spPr/>
      <dgm:t>
        <a:bodyPr/>
        <a:lstStyle/>
        <a:p>
          <a:r>
            <a:rPr lang="sr-Cyrl-RS"/>
            <a:t>На ЕУ нивоу</a:t>
          </a:r>
          <a:endParaRPr lang="en-US"/>
        </a:p>
      </dgm:t>
    </dgm:pt>
    <dgm:pt modelId="{5402B07A-37C1-4A80-BE8F-3E31DBEF296D}" type="parTrans" cxnId="{89996D21-6811-4D24-A80B-05B07C618800}">
      <dgm:prSet/>
      <dgm:spPr/>
      <dgm:t>
        <a:bodyPr/>
        <a:lstStyle/>
        <a:p>
          <a:endParaRPr lang="en-US"/>
        </a:p>
      </dgm:t>
    </dgm:pt>
    <dgm:pt modelId="{4556780A-854D-46D9-A601-38B620C10BD3}" type="sibTrans" cxnId="{89996D21-6811-4D24-A80B-05B07C618800}">
      <dgm:prSet/>
      <dgm:spPr/>
      <dgm:t>
        <a:bodyPr/>
        <a:lstStyle/>
        <a:p>
          <a:endParaRPr lang="en-US"/>
        </a:p>
      </dgm:t>
    </dgm:pt>
    <dgm:pt modelId="{8ECF7440-81BF-41BF-A612-0E63A5F6ACC3}" type="pres">
      <dgm:prSet presAssocID="{D9DB7212-25CF-437E-8B4E-75FA1CCCDA5F}" presName="matrix" presStyleCnt="0">
        <dgm:presLayoutVars>
          <dgm:chMax val="1"/>
          <dgm:dir/>
          <dgm:resizeHandles val="exact"/>
        </dgm:presLayoutVars>
      </dgm:prSet>
      <dgm:spPr/>
    </dgm:pt>
    <dgm:pt modelId="{9A7774E5-9E84-4A77-A4BF-4F3B5DA678F1}" type="pres">
      <dgm:prSet presAssocID="{D9DB7212-25CF-437E-8B4E-75FA1CCCDA5F}" presName="diamond" presStyleLbl="bgShp" presStyleIdx="0" presStyleCnt="1"/>
      <dgm:spPr/>
    </dgm:pt>
    <dgm:pt modelId="{BA561266-A9F3-47D3-BE26-369AF566A8A1}" type="pres">
      <dgm:prSet presAssocID="{D9DB7212-25CF-437E-8B4E-75FA1CCCDA5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1C8A21D-9CE2-4D09-A219-F4D9BFE6D688}" type="pres">
      <dgm:prSet presAssocID="{D9DB7212-25CF-437E-8B4E-75FA1CCCDA5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3E9B0D7-664D-4031-B393-5D3F59C59031}" type="pres">
      <dgm:prSet presAssocID="{D9DB7212-25CF-437E-8B4E-75FA1CCCDA5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303AD9F-E96A-4DEA-9D28-C07C8F009A27}" type="pres">
      <dgm:prSet presAssocID="{D9DB7212-25CF-437E-8B4E-75FA1CCCDA5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9996D21-6811-4D24-A80B-05B07C618800}" srcId="{D9DB7212-25CF-437E-8B4E-75FA1CCCDA5F}" destId="{D7E52F12-A1E0-495E-A58F-6EAAAEB4135F}" srcOrd="3" destOrd="0" parTransId="{5402B07A-37C1-4A80-BE8F-3E31DBEF296D}" sibTransId="{4556780A-854D-46D9-A601-38B620C10BD3}"/>
    <dgm:cxn modelId="{7A6D9734-9AF0-4555-8086-7EB11C09D571}" srcId="{D9DB7212-25CF-437E-8B4E-75FA1CCCDA5F}" destId="{2D3A4673-6641-4EB7-8606-35ED3B7461CA}" srcOrd="0" destOrd="0" parTransId="{D127701F-CEC6-4502-918D-33CEA3FE3C0B}" sibTransId="{ABA644E3-0012-4FBE-9D5F-A6D2DF0106F8}"/>
    <dgm:cxn modelId="{9F42DF5F-53D1-45AF-A928-BB8B9D5E2438}" srcId="{D9DB7212-25CF-437E-8B4E-75FA1CCCDA5F}" destId="{0C18B618-0B71-4889-8495-3AEE7415D70E}" srcOrd="1" destOrd="0" parTransId="{BF6569DF-EBAF-42A2-8562-12FE20D55225}" sibTransId="{FDB3997B-495C-4A29-8728-2D297E49D285}"/>
    <dgm:cxn modelId="{0F11CD68-AD89-4BF5-89C8-142A78A3F4BE}" type="presOf" srcId="{D9DB7212-25CF-437E-8B4E-75FA1CCCDA5F}" destId="{8ECF7440-81BF-41BF-A612-0E63A5F6ACC3}" srcOrd="0" destOrd="0" presId="urn:microsoft.com/office/officeart/2005/8/layout/matrix3"/>
    <dgm:cxn modelId="{C0FF9A6E-4E83-41DA-A13F-A11BA02F3A2A}" type="presOf" srcId="{2D3A4673-6641-4EB7-8606-35ED3B7461CA}" destId="{BA561266-A9F3-47D3-BE26-369AF566A8A1}" srcOrd="0" destOrd="0" presId="urn:microsoft.com/office/officeart/2005/8/layout/matrix3"/>
    <dgm:cxn modelId="{ACF02E52-6EF5-4872-9550-14AFBE703EA0}" srcId="{D9DB7212-25CF-437E-8B4E-75FA1CCCDA5F}" destId="{8E270B2B-9D87-4EB8-9695-B9359A4862E4}" srcOrd="2" destOrd="0" parTransId="{A1F7DB25-99AA-4B49-97D0-E0A73EA4A795}" sibTransId="{C966269D-A9D8-4363-89F9-3EEA07EE6F92}"/>
    <dgm:cxn modelId="{F28D5BAA-7225-4C44-8870-18976E17DD94}" type="presOf" srcId="{D7E52F12-A1E0-495E-A58F-6EAAAEB4135F}" destId="{6303AD9F-E96A-4DEA-9D28-C07C8F009A27}" srcOrd="0" destOrd="0" presId="urn:microsoft.com/office/officeart/2005/8/layout/matrix3"/>
    <dgm:cxn modelId="{F82FADAA-7576-40F4-8766-4E61533F8375}" type="presOf" srcId="{8E270B2B-9D87-4EB8-9695-B9359A4862E4}" destId="{63E9B0D7-664D-4031-B393-5D3F59C59031}" srcOrd="0" destOrd="0" presId="urn:microsoft.com/office/officeart/2005/8/layout/matrix3"/>
    <dgm:cxn modelId="{71C971C7-357C-4FFA-BBAB-8BB6FAE796BB}" type="presOf" srcId="{0C18B618-0B71-4889-8495-3AEE7415D70E}" destId="{E1C8A21D-9CE2-4D09-A219-F4D9BFE6D688}" srcOrd="0" destOrd="0" presId="urn:microsoft.com/office/officeart/2005/8/layout/matrix3"/>
    <dgm:cxn modelId="{33236DAF-A72A-4836-B891-8FA242917E33}" type="presParOf" srcId="{8ECF7440-81BF-41BF-A612-0E63A5F6ACC3}" destId="{9A7774E5-9E84-4A77-A4BF-4F3B5DA678F1}" srcOrd="0" destOrd="0" presId="urn:microsoft.com/office/officeart/2005/8/layout/matrix3"/>
    <dgm:cxn modelId="{A5FECC1B-950A-4834-A500-FCFDD4BE8467}" type="presParOf" srcId="{8ECF7440-81BF-41BF-A612-0E63A5F6ACC3}" destId="{BA561266-A9F3-47D3-BE26-369AF566A8A1}" srcOrd="1" destOrd="0" presId="urn:microsoft.com/office/officeart/2005/8/layout/matrix3"/>
    <dgm:cxn modelId="{06D832FF-7531-4A6C-A78B-069250AE8976}" type="presParOf" srcId="{8ECF7440-81BF-41BF-A612-0E63A5F6ACC3}" destId="{E1C8A21D-9CE2-4D09-A219-F4D9BFE6D688}" srcOrd="2" destOrd="0" presId="urn:microsoft.com/office/officeart/2005/8/layout/matrix3"/>
    <dgm:cxn modelId="{EC2F2F50-7274-48E3-A767-FB9AA2259F31}" type="presParOf" srcId="{8ECF7440-81BF-41BF-A612-0E63A5F6ACC3}" destId="{63E9B0D7-664D-4031-B393-5D3F59C59031}" srcOrd="3" destOrd="0" presId="urn:microsoft.com/office/officeart/2005/8/layout/matrix3"/>
    <dgm:cxn modelId="{5FB3DDE6-B931-4E90-A9F3-504CFA18DC33}" type="presParOf" srcId="{8ECF7440-81BF-41BF-A612-0E63A5F6ACC3}" destId="{6303AD9F-E96A-4DEA-9D28-C07C8F009A2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FBD7B2-E299-4DE6-BB47-1E989E258F1F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C560DCF-047E-4519-B36C-98644F1606B6}">
      <dgm:prSet/>
      <dgm:spPr/>
      <dgm:t>
        <a:bodyPr/>
        <a:lstStyle/>
        <a:p>
          <a:r>
            <a:rPr lang="sr-Cyrl-RS" dirty="0"/>
            <a:t>У случају Рома јако често се зам</a:t>
          </a:r>
          <a:r>
            <a:rPr lang="sr-Latn-RS" dirty="0"/>
            <a:t>e</a:t>
          </a:r>
          <a:r>
            <a:rPr lang="sr-Cyrl-RS" dirty="0"/>
            <a:t>њује теза и очигледни расизам покушава да се увије у целофан класних разлика и сиромаштва.</a:t>
          </a:r>
          <a:endParaRPr lang="en-US" dirty="0"/>
        </a:p>
      </dgm:t>
    </dgm:pt>
    <dgm:pt modelId="{002BDBF8-D4D7-475F-8AF4-0E5068A9A77B}" type="parTrans" cxnId="{A6DD2048-2E5A-4677-9C7D-A66EC45DAF6B}">
      <dgm:prSet/>
      <dgm:spPr/>
      <dgm:t>
        <a:bodyPr/>
        <a:lstStyle/>
        <a:p>
          <a:endParaRPr lang="en-US"/>
        </a:p>
      </dgm:t>
    </dgm:pt>
    <dgm:pt modelId="{4EC0B25C-C512-4FF0-92B8-82E10BC7F9D2}" type="sibTrans" cxnId="{A6DD2048-2E5A-4677-9C7D-A66EC45DAF6B}">
      <dgm:prSet/>
      <dgm:spPr/>
      <dgm:t>
        <a:bodyPr/>
        <a:lstStyle/>
        <a:p>
          <a:endParaRPr lang="en-US"/>
        </a:p>
      </dgm:t>
    </dgm:pt>
    <dgm:pt modelId="{AC73B364-DF51-4D60-8C58-2B1B93663120}">
      <dgm:prSet/>
      <dgm:spPr/>
      <dgm:t>
        <a:bodyPr/>
        <a:lstStyle/>
        <a:p>
          <a:r>
            <a:rPr lang="sr-Cyrl-RS" dirty="0"/>
            <a:t>Има јако пуно богатих Рома који и даље интензивно живе у социјалној неправди. Новац им олакшава живот, као и свима другима, али не мења суштину. (виц о кућама)</a:t>
          </a:r>
          <a:endParaRPr lang="en-US" dirty="0"/>
        </a:p>
      </dgm:t>
    </dgm:pt>
    <dgm:pt modelId="{CC7B296E-F305-48BE-B578-32DB5BDD57CC}" type="parTrans" cxnId="{E50A945B-44EC-4790-9D1F-74BED9C26E03}">
      <dgm:prSet/>
      <dgm:spPr/>
      <dgm:t>
        <a:bodyPr/>
        <a:lstStyle/>
        <a:p>
          <a:endParaRPr lang="en-US"/>
        </a:p>
      </dgm:t>
    </dgm:pt>
    <dgm:pt modelId="{379F5A05-119F-46DC-9A55-830043BD2C0B}" type="sibTrans" cxnId="{E50A945B-44EC-4790-9D1F-74BED9C26E03}">
      <dgm:prSet/>
      <dgm:spPr/>
      <dgm:t>
        <a:bodyPr/>
        <a:lstStyle/>
        <a:p>
          <a:endParaRPr lang="en-US"/>
        </a:p>
      </dgm:t>
    </dgm:pt>
    <dgm:pt modelId="{8725410B-3FA6-4AA6-B336-0257E789F542}" type="pres">
      <dgm:prSet presAssocID="{5FFBD7B2-E299-4DE6-BB47-1E989E258F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367A5F5-5574-41EB-A5A9-D646DCE50E1F}" type="pres">
      <dgm:prSet presAssocID="{2C560DCF-047E-4519-B36C-98644F1606B6}" presName="hierRoot1" presStyleCnt="0"/>
      <dgm:spPr/>
    </dgm:pt>
    <dgm:pt modelId="{700A0CFB-8027-4371-9508-CC9F593CB80C}" type="pres">
      <dgm:prSet presAssocID="{2C560DCF-047E-4519-B36C-98644F1606B6}" presName="composite" presStyleCnt="0"/>
      <dgm:spPr/>
    </dgm:pt>
    <dgm:pt modelId="{7264696C-A938-4A12-8A79-3935887FB925}" type="pres">
      <dgm:prSet presAssocID="{2C560DCF-047E-4519-B36C-98644F1606B6}" presName="background" presStyleLbl="node0" presStyleIdx="0" presStyleCnt="2"/>
      <dgm:spPr/>
    </dgm:pt>
    <dgm:pt modelId="{2169E876-5D7F-4D3C-8F1D-EA24A321F6D8}" type="pres">
      <dgm:prSet presAssocID="{2C560DCF-047E-4519-B36C-98644F1606B6}" presName="text" presStyleLbl="fgAcc0" presStyleIdx="0" presStyleCnt="2">
        <dgm:presLayoutVars>
          <dgm:chPref val="3"/>
        </dgm:presLayoutVars>
      </dgm:prSet>
      <dgm:spPr/>
    </dgm:pt>
    <dgm:pt modelId="{EF48A9B6-9C24-4320-A301-A5280D39D7C6}" type="pres">
      <dgm:prSet presAssocID="{2C560DCF-047E-4519-B36C-98644F1606B6}" presName="hierChild2" presStyleCnt="0"/>
      <dgm:spPr/>
    </dgm:pt>
    <dgm:pt modelId="{BA0FA3F2-2DE5-4CD5-BCCE-EB702BDAD2D1}" type="pres">
      <dgm:prSet presAssocID="{AC73B364-DF51-4D60-8C58-2B1B93663120}" presName="hierRoot1" presStyleCnt="0"/>
      <dgm:spPr/>
    </dgm:pt>
    <dgm:pt modelId="{3BF0473D-BF64-4353-A7AE-CC80CF29A6AE}" type="pres">
      <dgm:prSet presAssocID="{AC73B364-DF51-4D60-8C58-2B1B93663120}" presName="composite" presStyleCnt="0"/>
      <dgm:spPr/>
    </dgm:pt>
    <dgm:pt modelId="{18828B82-D132-49D1-BCD1-1D7A5EB03B0A}" type="pres">
      <dgm:prSet presAssocID="{AC73B364-DF51-4D60-8C58-2B1B93663120}" presName="background" presStyleLbl="node0" presStyleIdx="1" presStyleCnt="2"/>
      <dgm:spPr/>
    </dgm:pt>
    <dgm:pt modelId="{CB385E56-1C4D-4C7B-8F46-9A93F1A33947}" type="pres">
      <dgm:prSet presAssocID="{AC73B364-DF51-4D60-8C58-2B1B93663120}" presName="text" presStyleLbl="fgAcc0" presStyleIdx="1" presStyleCnt="2">
        <dgm:presLayoutVars>
          <dgm:chPref val="3"/>
        </dgm:presLayoutVars>
      </dgm:prSet>
      <dgm:spPr/>
    </dgm:pt>
    <dgm:pt modelId="{D9D3230E-EE0B-45A6-B0B6-7C62880B4E96}" type="pres">
      <dgm:prSet presAssocID="{AC73B364-DF51-4D60-8C58-2B1B93663120}" presName="hierChild2" presStyleCnt="0"/>
      <dgm:spPr/>
    </dgm:pt>
  </dgm:ptLst>
  <dgm:cxnLst>
    <dgm:cxn modelId="{8748300F-C259-4460-9A48-E54C413567A0}" type="presOf" srcId="{AC73B364-DF51-4D60-8C58-2B1B93663120}" destId="{CB385E56-1C4D-4C7B-8F46-9A93F1A33947}" srcOrd="0" destOrd="0" presId="urn:microsoft.com/office/officeart/2005/8/layout/hierarchy1"/>
    <dgm:cxn modelId="{E50A945B-44EC-4790-9D1F-74BED9C26E03}" srcId="{5FFBD7B2-E299-4DE6-BB47-1E989E258F1F}" destId="{AC73B364-DF51-4D60-8C58-2B1B93663120}" srcOrd="1" destOrd="0" parTransId="{CC7B296E-F305-48BE-B578-32DB5BDD57CC}" sibTransId="{379F5A05-119F-46DC-9A55-830043BD2C0B}"/>
    <dgm:cxn modelId="{A6DD2048-2E5A-4677-9C7D-A66EC45DAF6B}" srcId="{5FFBD7B2-E299-4DE6-BB47-1E989E258F1F}" destId="{2C560DCF-047E-4519-B36C-98644F1606B6}" srcOrd="0" destOrd="0" parTransId="{002BDBF8-D4D7-475F-8AF4-0E5068A9A77B}" sibTransId="{4EC0B25C-C512-4FF0-92B8-82E10BC7F9D2}"/>
    <dgm:cxn modelId="{51BB5986-D4D7-4D15-A863-82AE102B2E2D}" type="presOf" srcId="{5FFBD7B2-E299-4DE6-BB47-1E989E258F1F}" destId="{8725410B-3FA6-4AA6-B336-0257E789F542}" srcOrd="0" destOrd="0" presId="urn:microsoft.com/office/officeart/2005/8/layout/hierarchy1"/>
    <dgm:cxn modelId="{B3739EAA-E283-4D0B-B27B-FC77871944C5}" type="presOf" srcId="{2C560DCF-047E-4519-B36C-98644F1606B6}" destId="{2169E876-5D7F-4D3C-8F1D-EA24A321F6D8}" srcOrd="0" destOrd="0" presId="urn:microsoft.com/office/officeart/2005/8/layout/hierarchy1"/>
    <dgm:cxn modelId="{DDFB4542-1351-437F-BDC8-4CA793B7094D}" type="presParOf" srcId="{8725410B-3FA6-4AA6-B336-0257E789F542}" destId="{3367A5F5-5574-41EB-A5A9-D646DCE50E1F}" srcOrd="0" destOrd="0" presId="urn:microsoft.com/office/officeart/2005/8/layout/hierarchy1"/>
    <dgm:cxn modelId="{32217305-D702-405F-BA5F-02A876EEA9EA}" type="presParOf" srcId="{3367A5F5-5574-41EB-A5A9-D646DCE50E1F}" destId="{700A0CFB-8027-4371-9508-CC9F593CB80C}" srcOrd="0" destOrd="0" presId="urn:microsoft.com/office/officeart/2005/8/layout/hierarchy1"/>
    <dgm:cxn modelId="{C4851B81-E9E7-4AA5-821D-7DE4F770A5FE}" type="presParOf" srcId="{700A0CFB-8027-4371-9508-CC9F593CB80C}" destId="{7264696C-A938-4A12-8A79-3935887FB925}" srcOrd="0" destOrd="0" presId="urn:microsoft.com/office/officeart/2005/8/layout/hierarchy1"/>
    <dgm:cxn modelId="{72C699DE-FA56-4C7C-9B11-A3E07A346BD7}" type="presParOf" srcId="{700A0CFB-8027-4371-9508-CC9F593CB80C}" destId="{2169E876-5D7F-4D3C-8F1D-EA24A321F6D8}" srcOrd="1" destOrd="0" presId="urn:microsoft.com/office/officeart/2005/8/layout/hierarchy1"/>
    <dgm:cxn modelId="{7607DCE0-31A6-4C6D-AD93-35857ED3F9F6}" type="presParOf" srcId="{3367A5F5-5574-41EB-A5A9-D646DCE50E1F}" destId="{EF48A9B6-9C24-4320-A301-A5280D39D7C6}" srcOrd="1" destOrd="0" presId="urn:microsoft.com/office/officeart/2005/8/layout/hierarchy1"/>
    <dgm:cxn modelId="{914616A1-529C-4B95-9B81-3AE75C6EC92F}" type="presParOf" srcId="{8725410B-3FA6-4AA6-B336-0257E789F542}" destId="{BA0FA3F2-2DE5-4CD5-BCCE-EB702BDAD2D1}" srcOrd="1" destOrd="0" presId="urn:microsoft.com/office/officeart/2005/8/layout/hierarchy1"/>
    <dgm:cxn modelId="{D53D01B8-B60A-424A-B0EA-2497CC8A3D09}" type="presParOf" srcId="{BA0FA3F2-2DE5-4CD5-BCCE-EB702BDAD2D1}" destId="{3BF0473D-BF64-4353-A7AE-CC80CF29A6AE}" srcOrd="0" destOrd="0" presId="urn:microsoft.com/office/officeart/2005/8/layout/hierarchy1"/>
    <dgm:cxn modelId="{34DD158C-E1C9-414F-B41E-F82E3E42027B}" type="presParOf" srcId="{3BF0473D-BF64-4353-A7AE-CC80CF29A6AE}" destId="{18828B82-D132-49D1-BCD1-1D7A5EB03B0A}" srcOrd="0" destOrd="0" presId="urn:microsoft.com/office/officeart/2005/8/layout/hierarchy1"/>
    <dgm:cxn modelId="{280FF4B1-BAA6-4A59-9763-E4CCAEE2BB57}" type="presParOf" srcId="{3BF0473D-BF64-4353-A7AE-CC80CF29A6AE}" destId="{CB385E56-1C4D-4C7B-8F46-9A93F1A33947}" srcOrd="1" destOrd="0" presId="urn:microsoft.com/office/officeart/2005/8/layout/hierarchy1"/>
    <dgm:cxn modelId="{6B77E280-4216-44F2-94A7-B6EC7D6F6074}" type="presParOf" srcId="{BA0FA3F2-2DE5-4CD5-BCCE-EB702BDAD2D1}" destId="{D9D3230E-EE0B-45A6-B0B6-7C62880B4E9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265E2-F4BB-4AFA-90E6-D7B3FD6421A0}">
      <dsp:nvSpPr>
        <dsp:cNvPr id="0" name=""/>
        <dsp:cNvSpPr/>
      </dsp:nvSpPr>
      <dsp:spPr>
        <a:xfrm>
          <a:off x="0" y="0"/>
          <a:ext cx="3553364" cy="749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/>
            <a:t>Од када су Роми на тлу Балкана</a:t>
          </a:r>
          <a:endParaRPr lang="en-US" sz="1400" kern="1200"/>
        </a:p>
      </dsp:txBody>
      <dsp:txXfrm>
        <a:off x="21949" y="21949"/>
        <a:ext cx="2657023" cy="705502"/>
      </dsp:txXfrm>
    </dsp:sp>
    <dsp:sp modelId="{1C9E8F84-AF1F-46C8-B1BE-CE3EC174D5D4}">
      <dsp:nvSpPr>
        <dsp:cNvPr id="0" name=""/>
        <dsp:cNvSpPr/>
      </dsp:nvSpPr>
      <dsp:spPr>
        <a:xfrm>
          <a:off x="265348" y="853484"/>
          <a:ext cx="3553364" cy="7494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/>
            <a:t>Религија, имена, традиција</a:t>
          </a:r>
          <a:endParaRPr lang="en-US" sz="1400" kern="1200"/>
        </a:p>
      </dsp:txBody>
      <dsp:txXfrm>
        <a:off x="287297" y="875433"/>
        <a:ext cx="2757007" cy="705502"/>
      </dsp:txXfrm>
    </dsp:sp>
    <dsp:sp modelId="{3ADAD4DD-2E31-4542-B355-5339C0D2DF23}">
      <dsp:nvSpPr>
        <dsp:cNvPr id="0" name=""/>
        <dsp:cNvSpPr/>
      </dsp:nvSpPr>
      <dsp:spPr>
        <a:xfrm>
          <a:off x="530697" y="1706968"/>
          <a:ext cx="3553364" cy="7494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/>
            <a:t>Историјат дискриминације</a:t>
          </a:r>
          <a:endParaRPr lang="en-US" sz="1400" kern="1200"/>
        </a:p>
      </dsp:txBody>
      <dsp:txXfrm>
        <a:off x="552646" y="1728917"/>
        <a:ext cx="2757007" cy="705502"/>
      </dsp:txXfrm>
    </dsp:sp>
    <dsp:sp modelId="{BE078807-AC71-4297-906B-0A577EA6F948}">
      <dsp:nvSpPr>
        <dsp:cNvPr id="0" name=""/>
        <dsp:cNvSpPr/>
      </dsp:nvSpPr>
      <dsp:spPr>
        <a:xfrm>
          <a:off x="796045" y="2560452"/>
          <a:ext cx="3553364" cy="7494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/>
            <a:t>Геноцид над Ромима у </a:t>
          </a:r>
          <a:r>
            <a:rPr lang="sr-Latn-RS" sz="1400" kern="1200"/>
            <a:t>II</a:t>
          </a:r>
          <a:r>
            <a:rPr lang="sr-Cyrl-RS" sz="1400" kern="1200"/>
            <a:t> светском рату –Самударипен , Порајмос</a:t>
          </a:r>
          <a:endParaRPr lang="en-US" sz="1400" kern="1200"/>
        </a:p>
      </dsp:txBody>
      <dsp:txXfrm>
        <a:off x="817994" y="2582401"/>
        <a:ext cx="2757007" cy="705502"/>
      </dsp:txXfrm>
    </dsp:sp>
    <dsp:sp modelId="{DA1722DE-2B0D-4802-B050-2FEB62E1253A}">
      <dsp:nvSpPr>
        <dsp:cNvPr id="0" name=""/>
        <dsp:cNvSpPr/>
      </dsp:nvSpPr>
      <dsp:spPr>
        <a:xfrm>
          <a:off x="1061394" y="3413936"/>
          <a:ext cx="3553364" cy="74940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/>
            <a:t>1. Конгрес Рома 1971. године у Лоноду-застава и химна и назив Ром</a:t>
          </a:r>
          <a:endParaRPr lang="en-US" sz="1400" kern="1200"/>
        </a:p>
      </dsp:txBody>
      <dsp:txXfrm>
        <a:off x="1083343" y="3435885"/>
        <a:ext cx="2757007" cy="705502"/>
      </dsp:txXfrm>
    </dsp:sp>
    <dsp:sp modelId="{D71941FF-937C-40CB-820F-D9AD73229AEF}">
      <dsp:nvSpPr>
        <dsp:cNvPr id="0" name=""/>
        <dsp:cNvSpPr/>
      </dsp:nvSpPr>
      <dsp:spPr>
        <a:xfrm>
          <a:off x="3066254" y="547478"/>
          <a:ext cx="487110" cy="4871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3175854" y="547478"/>
        <a:ext cx="267910" cy="366550"/>
      </dsp:txXfrm>
    </dsp:sp>
    <dsp:sp modelId="{DAA0EA6B-F80C-454D-8C6E-34DD519C1F40}">
      <dsp:nvSpPr>
        <dsp:cNvPr id="0" name=""/>
        <dsp:cNvSpPr/>
      </dsp:nvSpPr>
      <dsp:spPr>
        <a:xfrm>
          <a:off x="3331602" y="1400962"/>
          <a:ext cx="487110" cy="48711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3441202" y="1400962"/>
        <a:ext cx="267910" cy="366550"/>
      </dsp:txXfrm>
    </dsp:sp>
    <dsp:sp modelId="{37C069F9-AB45-4A1D-9C95-3C81DFB37A40}">
      <dsp:nvSpPr>
        <dsp:cNvPr id="0" name=""/>
        <dsp:cNvSpPr/>
      </dsp:nvSpPr>
      <dsp:spPr>
        <a:xfrm>
          <a:off x="3596951" y="2241956"/>
          <a:ext cx="487110" cy="48711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3706551" y="2241956"/>
        <a:ext cx="267910" cy="366550"/>
      </dsp:txXfrm>
    </dsp:sp>
    <dsp:sp modelId="{7F930D76-AD92-4469-B480-5D6A9CFA65DF}">
      <dsp:nvSpPr>
        <dsp:cNvPr id="0" name=""/>
        <dsp:cNvSpPr/>
      </dsp:nvSpPr>
      <dsp:spPr>
        <a:xfrm>
          <a:off x="3862299" y="3103767"/>
          <a:ext cx="487110" cy="48711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3971899" y="3103767"/>
        <a:ext cx="267910" cy="3665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20B40-0FDA-4C8B-9AC1-1765D95C4074}">
      <dsp:nvSpPr>
        <dsp:cNvPr id="0" name=""/>
        <dsp:cNvSpPr/>
      </dsp:nvSpPr>
      <dsp:spPr>
        <a:xfrm>
          <a:off x="0" y="73907"/>
          <a:ext cx="4619621" cy="5988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kern="1200"/>
            <a:t>4 вечне теме:</a:t>
          </a:r>
          <a:endParaRPr lang="en-US" sz="1500" kern="1200"/>
        </a:p>
      </dsp:txBody>
      <dsp:txXfrm>
        <a:off x="29236" y="103143"/>
        <a:ext cx="4561149" cy="540421"/>
      </dsp:txXfrm>
    </dsp:sp>
    <dsp:sp modelId="{AB6F0828-A67B-4F1A-B6EB-5035C341B0A5}">
      <dsp:nvSpPr>
        <dsp:cNvPr id="0" name=""/>
        <dsp:cNvSpPr/>
      </dsp:nvSpPr>
      <dsp:spPr>
        <a:xfrm>
          <a:off x="0" y="716001"/>
          <a:ext cx="4619621" cy="5988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kern="1200"/>
            <a:t>Становање</a:t>
          </a:r>
          <a:endParaRPr lang="en-US" sz="1500" kern="1200"/>
        </a:p>
      </dsp:txBody>
      <dsp:txXfrm>
        <a:off x="29236" y="745237"/>
        <a:ext cx="4561149" cy="540421"/>
      </dsp:txXfrm>
    </dsp:sp>
    <dsp:sp modelId="{86548EFF-6BAE-4BBD-8885-24119DD927A3}">
      <dsp:nvSpPr>
        <dsp:cNvPr id="0" name=""/>
        <dsp:cNvSpPr/>
      </dsp:nvSpPr>
      <dsp:spPr>
        <a:xfrm>
          <a:off x="0" y="1358095"/>
          <a:ext cx="4619621" cy="5988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kern="1200"/>
            <a:t>Образовање</a:t>
          </a:r>
          <a:endParaRPr lang="en-US" sz="1500" kern="1200"/>
        </a:p>
      </dsp:txBody>
      <dsp:txXfrm>
        <a:off x="29236" y="1387331"/>
        <a:ext cx="4561149" cy="540421"/>
      </dsp:txXfrm>
    </dsp:sp>
    <dsp:sp modelId="{56F552A6-6125-4BBC-8BC3-1E6D7C7AB46A}">
      <dsp:nvSpPr>
        <dsp:cNvPr id="0" name=""/>
        <dsp:cNvSpPr/>
      </dsp:nvSpPr>
      <dsp:spPr>
        <a:xfrm>
          <a:off x="0" y="2000189"/>
          <a:ext cx="4619621" cy="5988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kern="1200"/>
            <a:t>Запошљавање</a:t>
          </a:r>
          <a:endParaRPr lang="en-US" sz="1500" kern="1200"/>
        </a:p>
      </dsp:txBody>
      <dsp:txXfrm>
        <a:off x="29236" y="2029425"/>
        <a:ext cx="4561149" cy="540421"/>
      </dsp:txXfrm>
    </dsp:sp>
    <dsp:sp modelId="{EE69C71C-7ADD-41FE-A8D1-5BA7E45F1E67}">
      <dsp:nvSpPr>
        <dsp:cNvPr id="0" name=""/>
        <dsp:cNvSpPr/>
      </dsp:nvSpPr>
      <dsp:spPr>
        <a:xfrm>
          <a:off x="0" y="2642282"/>
          <a:ext cx="4619621" cy="5988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kern="1200"/>
            <a:t>Здравство</a:t>
          </a:r>
          <a:endParaRPr lang="en-US" sz="1500" kern="1200"/>
        </a:p>
      </dsp:txBody>
      <dsp:txXfrm>
        <a:off x="29236" y="2671518"/>
        <a:ext cx="4561149" cy="540421"/>
      </dsp:txXfrm>
    </dsp:sp>
    <dsp:sp modelId="{BAC2D0D8-68F8-40BF-8CC9-789F41F0A122}">
      <dsp:nvSpPr>
        <dsp:cNvPr id="0" name=""/>
        <dsp:cNvSpPr/>
      </dsp:nvSpPr>
      <dsp:spPr>
        <a:xfrm>
          <a:off x="0" y="3284376"/>
          <a:ext cx="4619621" cy="5988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kern="1200"/>
            <a:t>Неопходност интердисциплинарности при решавању тешкоћа са којима се Роми сусрећу</a:t>
          </a:r>
          <a:endParaRPr lang="en-US" sz="1500" kern="1200"/>
        </a:p>
      </dsp:txBody>
      <dsp:txXfrm>
        <a:off x="29236" y="3313612"/>
        <a:ext cx="4561149" cy="5404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774E5-9E84-4A77-A4BF-4F3B5DA678F1}">
      <dsp:nvSpPr>
        <dsp:cNvPr id="0" name=""/>
        <dsp:cNvSpPr/>
      </dsp:nvSpPr>
      <dsp:spPr>
        <a:xfrm>
          <a:off x="3082131" y="0"/>
          <a:ext cx="4351338" cy="4351338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561266-A9F3-47D3-BE26-369AF566A8A1}">
      <dsp:nvSpPr>
        <dsp:cNvPr id="0" name=""/>
        <dsp:cNvSpPr/>
      </dsp:nvSpPr>
      <dsp:spPr>
        <a:xfrm>
          <a:off x="3495508" y="413377"/>
          <a:ext cx="1697021" cy="169702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000" kern="1200"/>
            <a:t>Држава, стратегија</a:t>
          </a:r>
          <a:endParaRPr lang="en-US" sz="2000" kern="1200"/>
        </a:p>
      </dsp:txBody>
      <dsp:txXfrm>
        <a:off x="3578350" y="496219"/>
        <a:ext cx="1531337" cy="1531337"/>
      </dsp:txXfrm>
    </dsp:sp>
    <dsp:sp modelId="{E1C8A21D-9CE2-4D09-A219-F4D9BFE6D688}">
      <dsp:nvSpPr>
        <dsp:cNvPr id="0" name=""/>
        <dsp:cNvSpPr/>
      </dsp:nvSpPr>
      <dsp:spPr>
        <a:xfrm>
          <a:off x="5323070" y="413377"/>
          <a:ext cx="1697021" cy="1697021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000" kern="1200"/>
            <a:t>Национали савет</a:t>
          </a:r>
          <a:endParaRPr lang="en-US" sz="2000" kern="1200"/>
        </a:p>
      </dsp:txBody>
      <dsp:txXfrm>
        <a:off x="5405912" y="496219"/>
        <a:ext cx="1531337" cy="1531337"/>
      </dsp:txXfrm>
    </dsp:sp>
    <dsp:sp modelId="{63E9B0D7-664D-4031-B393-5D3F59C59031}">
      <dsp:nvSpPr>
        <dsp:cNvPr id="0" name=""/>
        <dsp:cNvSpPr/>
      </dsp:nvSpPr>
      <dsp:spPr>
        <a:xfrm>
          <a:off x="3495508" y="2240939"/>
          <a:ext cx="1697021" cy="1697021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000" kern="1200"/>
            <a:t>НВО</a:t>
          </a:r>
          <a:endParaRPr lang="en-US" sz="2000" kern="1200"/>
        </a:p>
      </dsp:txBody>
      <dsp:txXfrm>
        <a:off x="3578350" y="2323781"/>
        <a:ext cx="1531337" cy="1531337"/>
      </dsp:txXfrm>
    </dsp:sp>
    <dsp:sp modelId="{6303AD9F-E96A-4DEA-9D28-C07C8F009A27}">
      <dsp:nvSpPr>
        <dsp:cNvPr id="0" name=""/>
        <dsp:cNvSpPr/>
      </dsp:nvSpPr>
      <dsp:spPr>
        <a:xfrm>
          <a:off x="5323070" y="2240939"/>
          <a:ext cx="1697021" cy="1697021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000" kern="1200"/>
            <a:t>На ЕУ нивоу</a:t>
          </a:r>
          <a:endParaRPr lang="en-US" sz="2000" kern="1200"/>
        </a:p>
      </dsp:txBody>
      <dsp:txXfrm>
        <a:off x="5405912" y="2323781"/>
        <a:ext cx="1531337" cy="15313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4696C-A938-4A12-8A79-3935887FB925}">
      <dsp:nvSpPr>
        <dsp:cNvPr id="0" name=""/>
        <dsp:cNvSpPr/>
      </dsp:nvSpPr>
      <dsp:spPr>
        <a:xfrm>
          <a:off x="1283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69E876-5D7F-4D3C-8F1D-EA24A321F6D8}">
      <dsp:nvSpPr>
        <dsp:cNvPr id="0" name=""/>
        <dsp:cNvSpPr/>
      </dsp:nvSpPr>
      <dsp:spPr>
        <a:xfrm>
          <a:off x="501904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500" kern="1200" dirty="0"/>
            <a:t>У случају Рома јако често се зам</a:t>
          </a:r>
          <a:r>
            <a:rPr lang="sr-Latn-RS" sz="2500" kern="1200" dirty="0"/>
            <a:t>e</a:t>
          </a:r>
          <a:r>
            <a:rPr lang="sr-Cyrl-RS" sz="2500" kern="1200" dirty="0"/>
            <a:t>њује теза и очигледни расизам покушава да се увије у целофан класних разлика и сиромаштва.</a:t>
          </a:r>
          <a:endParaRPr lang="en-US" sz="2500" kern="1200" dirty="0"/>
        </a:p>
      </dsp:txBody>
      <dsp:txXfrm>
        <a:off x="585701" y="1066737"/>
        <a:ext cx="4337991" cy="2693452"/>
      </dsp:txXfrm>
    </dsp:sp>
    <dsp:sp modelId="{18828B82-D132-49D1-BCD1-1D7A5EB03B0A}">
      <dsp:nvSpPr>
        <dsp:cNvPr id="0" name=""/>
        <dsp:cNvSpPr/>
      </dsp:nvSpPr>
      <dsp:spPr>
        <a:xfrm>
          <a:off x="5508110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85E56-1C4D-4C7B-8F46-9A93F1A33947}">
      <dsp:nvSpPr>
        <dsp:cNvPr id="0" name=""/>
        <dsp:cNvSpPr/>
      </dsp:nvSpPr>
      <dsp:spPr>
        <a:xfrm>
          <a:off x="6008730" y="982940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500" kern="1200" dirty="0"/>
            <a:t>Има јако пуно богатих Рома који и даље интензивно живе у социјалној неправди. Новац им олакшава живот, као и свима другима, али не мења суштину. (виц о кућама)</a:t>
          </a:r>
          <a:endParaRPr lang="en-US" sz="2500" kern="1200" dirty="0"/>
        </a:p>
      </dsp:txBody>
      <dsp:txXfrm>
        <a:off x="6092527" y="1066737"/>
        <a:ext cx="4337991" cy="2693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437208-8B17-B5F1-9EF8-6D31A7F386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B36122C-9043-E956-B02A-7397366EF7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6E5E22-EB6E-F8FC-4615-AE5ECA704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7C9FD5-9D56-23D2-0917-0009BA96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B20069-C932-15A1-4424-49F4B604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6446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8320B5-C256-6241-68A3-819301B04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48D6F7-9053-B579-8994-BD5E9C3C23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A1275B-5CEB-E4C0-BC7B-91E43A875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9F2A94-1DD7-D616-EDDB-F9F38BDAD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84B607-F357-9F59-9B77-833606D4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72026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607DCCE-FDFC-413E-A683-C45642302D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073E0EE-C119-A2E3-29A8-38BBC2F03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CFFD06-6953-9E31-E0E4-71888C4D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CDC8F6-A3AE-3D7A-F4AE-C82588E2A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C8F30D-3F79-DAD9-6F35-7FF69FA54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6480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B73434-AB1F-4425-BE1B-509509C0F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3B697A-B595-48C0-017E-C7BFC7683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E38801-83C0-91C6-B38C-F34D60739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FC82C4-6F5A-246B-7E60-01A397A95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962FC4-8966-F919-21FD-412E5B18A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5279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8C4085-3FC6-4F36-EA28-673AC1E8F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3E547E8-049C-E1D2-DCB7-3085D7D51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FE8A73-176A-4066-A598-2FA421F77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0146AB-F8A4-A263-024B-3FEE6863A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C51DC15-597A-249B-E6E5-D0991CDB3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97793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2277D-D5F9-5BF7-1A3E-81D9490E4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F15314-D590-CC14-C178-FB2F5F50DA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50FE9C8-38C1-5DC8-B62A-104C32CCE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2C4ABED-A68F-7659-0CBC-3C14A5C24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607CAA-3A58-7E7E-CF81-08986BC2D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E4C7A46-9EC8-1CB6-FAC3-ED9018A27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8216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51FBFE-7F4F-CBB3-379F-EA941F1EE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1EEBC6-C9B7-87F4-31F9-40D81E4DA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5F57F19-4CE6-0D88-BEBA-9198A47C3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CE7F7F6-0890-C245-594F-1B5DAC22A5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801899A-253F-7041-8264-152CD5869C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EB4F398-0E15-E251-97BE-2DF777F34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9F91ED7-1E1F-9F4C-684E-EA2B5EA2F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7D551DF-5043-6F00-E6DD-EEB52AB54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80871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B41957-1010-99F3-B1F1-9D4FF5C89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4B60B62-0708-ED25-3956-19A519AC5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8BE2A9-6160-5AD9-8C43-0A05F55AF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43727A4-05E5-148C-C2C6-809E71778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74376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91BE5B4-BAB7-CDE7-E919-3DB87FBAF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66A5EE-A577-F48D-9697-449EB276D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91E570-A291-4921-6A70-D45DBE95A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2760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091D1D-61F3-D1DB-E23B-7F2C09A23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3D301B-31A7-4D41-D810-3D075E7C1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9282F3-6075-B1C6-EE47-E40C4B39C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AFD777-359F-4332-2935-A09EFAD30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363647-C51C-841F-F076-5A456FECE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82EDD67-5336-9AED-6D27-441D7F7CF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3448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886ED2-8033-5204-2694-3FF1BCBD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9842133-5698-E238-1F7A-96674F2B7A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9CAE3-45A7-9D23-07FC-BAD014D73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C9EA53-DEF0-6E0C-626F-4CC18B67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ACDBC5-3235-81DB-E665-0B12D3AB3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5E6BB2-F4D6-85E0-38B5-6D6C78E07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276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90E05A5-C1F2-1341-DC01-306DFE861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7C4315-897A-2444-DC36-A640F582C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3B26C8-7606-1A8F-8CB8-872EFADA1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3FB16-5C94-4ADD-9319-DBF8B39D0E3A}" type="datetimeFigureOut">
              <a:rPr lang="de-AT" smtClean="0"/>
              <a:t>30.10.2024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3485D8-ED6A-4E7E-1F6C-16B0901D8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345846-88E3-98E5-C48C-15E46C911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701A9B-7115-438F-B56D-D45AE2A7106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5475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1" name="Rectangle 1043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9684D4-C6B4-58C2-7A67-2A66A6E17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9" r="18595" b="-1"/>
          <a:stretch/>
        </p:blipFill>
        <p:spPr bwMode="auto">
          <a:xfrm>
            <a:off x="3522468" y="10"/>
            <a:ext cx="86695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2" name="Rectangle 1045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FFD009-AA7D-221A-7C86-EC3B9B209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 err="1">
                <a:solidFill>
                  <a:schemeClr val="bg1"/>
                </a:solidFill>
              </a:rPr>
              <a:t>Изазови</a:t>
            </a:r>
            <a:r>
              <a:rPr lang="en-US" sz="2800" dirty="0">
                <a:solidFill>
                  <a:schemeClr val="bg1"/>
                </a:solidFill>
              </a:rPr>
              <a:t> у </a:t>
            </a:r>
            <a:r>
              <a:rPr lang="en-US" sz="2800" dirty="0" err="1">
                <a:solidFill>
                  <a:schemeClr val="bg1"/>
                </a:solidFill>
              </a:rPr>
              <a:t>раду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са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ромском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заједницом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53" name="Rectangle 104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4" name="Content Placeholder 1040">
            <a:extLst>
              <a:ext uri="{FF2B5EF4-FFF2-40B4-BE49-F238E27FC236}">
                <a16:creationId xmlns:a16="http://schemas.microsoft.com/office/drawing/2014/main" id="{2151E0ED-1B49-EE59-C1F0-D1E8E8672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4405376"/>
            <a:ext cx="3438906" cy="1519935"/>
          </a:xfrm>
        </p:spPr>
        <p:txBody>
          <a:bodyPr anchor="t">
            <a:normAutofit/>
          </a:bodyPr>
          <a:lstStyle/>
          <a:p>
            <a:endParaRPr lang="en-US" sz="1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66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AB8EDC3-1C0D-4505-A2C7-839A5161F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069E294-3813-4588-9E9C-AEA08F9C4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Ein Bild, das Maschen, Muster, Maschendrahtzaun, Netz enthält.&#10;&#10;Automatisch generierte Beschreibung">
            <a:extLst>
              <a:ext uri="{FF2B5EF4-FFF2-40B4-BE49-F238E27FC236}">
                <a16:creationId xmlns:a16="http://schemas.microsoft.com/office/drawing/2014/main" id="{458FD397-5202-09DD-D699-538399E034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7C5B1C3-7642-7723-6E31-16D91763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43" y="365125"/>
            <a:ext cx="10515600" cy="1325563"/>
          </a:xfrm>
        </p:spPr>
        <p:txBody>
          <a:bodyPr>
            <a:normAutofit/>
          </a:bodyPr>
          <a:lstStyle/>
          <a:p>
            <a:r>
              <a:rPr lang="sr-Cyrl-RS" sz="3700" dirty="0">
                <a:solidFill>
                  <a:srgbClr val="FFFFFF"/>
                </a:solidFill>
              </a:rPr>
              <a:t>Историјат: све што треба узети у обзир када говоримо о ромској заједници (еколошки приступ)</a:t>
            </a:r>
            <a:endParaRPr lang="de-AT" sz="3700" dirty="0">
              <a:solidFill>
                <a:srgbClr val="FFFFFF"/>
              </a:solidFill>
            </a:endParaRPr>
          </a:p>
        </p:txBody>
      </p:sp>
      <p:pic>
        <p:nvPicPr>
          <p:cNvPr id="7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6ADE458B-C04E-F647-F51A-87DA02AA82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858" r="7532" b="2"/>
          <a:stretch/>
        </p:blipFill>
        <p:spPr>
          <a:xfrm>
            <a:off x="6101338" y="2015168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  <p:graphicFrame>
        <p:nvGraphicFramePr>
          <p:cNvPr id="26" name="Inhaltsplatzhalter 2">
            <a:extLst>
              <a:ext uri="{FF2B5EF4-FFF2-40B4-BE49-F238E27FC236}">
                <a16:creationId xmlns:a16="http://schemas.microsoft.com/office/drawing/2014/main" id="{1D5F586F-25D7-CD08-818B-83504BF570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5894914"/>
              </p:ext>
            </p:extLst>
          </p:nvPr>
        </p:nvGraphicFramePr>
        <p:xfrm>
          <a:off x="838344" y="2013625"/>
          <a:ext cx="4614759" cy="4163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1208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35AD37-4803-0CA0-DF70-E89FD75F86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8086" r="12437" b="-1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9718A33-DD9E-742E-8D35-6059FB7A9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627636"/>
          </a:xfrm>
        </p:spPr>
        <p:txBody>
          <a:bodyPr>
            <a:normAutofit/>
          </a:bodyPr>
          <a:lstStyle/>
          <a:p>
            <a:r>
              <a:rPr lang="sr-Cyrl-RS" sz="3700">
                <a:solidFill>
                  <a:srgbClr val="FFFFFF"/>
                </a:solidFill>
              </a:rPr>
              <a:t>Свакодневни проблеми у животу просечног Рома и њихове импликације</a:t>
            </a:r>
            <a:endParaRPr lang="de-AT" sz="3700">
              <a:solidFill>
                <a:srgbClr val="FFFFFF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3F38FE2-75CD-915C-BD4E-109A66288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1" r="19133" b="-1"/>
          <a:stretch/>
        </p:blipFill>
        <p:spPr bwMode="auto"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57621C5B-40D5-FCB2-31C6-54C4D12929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33482"/>
              </p:ext>
            </p:extLst>
          </p:nvPr>
        </p:nvGraphicFramePr>
        <p:xfrm>
          <a:off x="838200" y="2219785"/>
          <a:ext cx="4619621" cy="3957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286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EC7DB2-C5AB-B744-D625-A8DC1B4C6C4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1412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582D09A-0797-035F-9B5C-C1B07097E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r-Cyrl-RS">
                <a:solidFill>
                  <a:srgbClr val="FFFFFF"/>
                </a:solidFill>
              </a:rPr>
              <a:t>Сарадња, партнерства, алијансе</a:t>
            </a:r>
            <a:endParaRPr lang="de-AT">
              <a:solidFill>
                <a:srgbClr val="FFFFFF"/>
              </a:solidFill>
            </a:endParaRP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AB8448DB-25EE-EA73-70DF-E0A329D963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3902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5920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1DC3F9-A909-7981-2CFC-F7A690CC1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7"/>
            <a:ext cx="5248221" cy="1067209"/>
          </a:xfrm>
        </p:spPr>
        <p:txBody>
          <a:bodyPr>
            <a:normAutofit/>
          </a:bodyPr>
          <a:lstStyle/>
          <a:p>
            <a:r>
              <a:rPr lang="sr-Cyrl-RS">
                <a:solidFill>
                  <a:schemeClr val="bg1"/>
                </a:solidFill>
              </a:rPr>
              <a:t>Превенција и акција</a:t>
            </a:r>
            <a:endParaRPr lang="de-AT">
              <a:solidFill>
                <a:schemeClr val="bg1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CF86B85-8D61-09B2-9CFE-079C14E3B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8" r="15202"/>
          <a:stretch/>
        </p:blipFill>
        <p:spPr bwMode="auto">
          <a:xfrm>
            <a:off x="739959" y="1095407"/>
            <a:ext cx="4754947" cy="4754947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1" name="Group 3080">
            <a:extLst>
              <a:ext uri="{FF2B5EF4-FFF2-40B4-BE49-F238E27FC236}">
                <a16:creationId xmlns:a16="http://schemas.microsoft.com/office/drawing/2014/main" id="{B894EFA8-F425-4D19-A94B-445388B31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3082" name="Freeform: Shape 3081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83" name="Freeform: Shape 3082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548D47-01EB-3D1B-DE31-DB5DEA3C1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820369"/>
            <a:ext cx="5217173" cy="4351338"/>
          </a:xfrm>
        </p:spPr>
        <p:txBody>
          <a:bodyPr>
            <a:normAutofit/>
          </a:bodyPr>
          <a:lstStyle/>
          <a:p>
            <a:r>
              <a:rPr lang="sr-Cyrl-RS">
                <a:solidFill>
                  <a:schemeClr val="bg1"/>
                </a:solidFill>
              </a:rPr>
              <a:t>Акција је најчешће РЕАКЦИЈА, врло ретко превенција када говоримо и проблемима са којима се Роми сусрећу</a:t>
            </a:r>
            <a:endParaRPr lang="de-AT">
              <a:solidFill>
                <a:schemeClr val="bg1"/>
              </a:solidFill>
            </a:endParaRPr>
          </a:p>
        </p:txBody>
      </p:sp>
      <p:grpSp>
        <p:nvGrpSpPr>
          <p:cNvPr id="3085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086" name="Freeform: Shape 3085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7" name="Freeform: Shape 3086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8" name="Freeform: Shape 3087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9" name="Freeform: Shape 3088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0" name="Freeform: Shape 3089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0035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54160A-FCE9-AB87-762B-5B72E9F6F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sr-Cyrl-RS" sz="3800">
                <a:solidFill>
                  <a:schemeClr val="bg1"/>
                </a:solidFill>
              </a:rPr>
              <a:t>Различитост и снага</a:t>
            </a:r>
            <a:endParaRPr lang="de-AT" sz="3800">
              <a:solidFill>
                <a:schemeClr val="bg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DA3D64-02D9-8B01-98D3-D37D0031A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sr-Cyrl-RS" sz="1700">
                <a:solidFill>
                  <a:schemeClr val="bg1"/>
                </a:solidFill>
              </a:rPr>
              <a:t>Врло ретко се неко/неки пројекат бави слављењем различитости коју Роми уносе у већинска друштва у којима живе, иако неки познати Роми су увелико обогатили и националне и светску културу у целини.</a:t>
            </a:r>
          </a:p>
          <a:p>
            <a:endParaRPr lang="sr-Cyrl-RS" sz="1700">
              <a:solidFill>
                <a:schemeClr val="bg1"/>
              </a:solidFill>
            </a:endParaRPr>
          </a:p>
          <a:p>
            <a:r>
              <a:rPr lang="sr-Cyrl-RS" sz="1700">
                <a:solidFill>
                  <a:schemeClr val="bg1"/>
                </a:solidFill>
              </a:rPr>
              <a:t>Роми се везују за недостатке, дефиците, и дефинишу јако често кроз негацију, до мере дехуманизације, поричући невероватну снагу која се огледа у чињеници да су преживели 7 векова уништавања од стране свих већинских народа са којима су делили животни простор</a:t>
            </a:r>
            <a:endParaRPr lang="de-AT" sz="1700">
              <a:solidFill>
                <a:schemeClr val="bg1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23F29D69-066D-C926-532F-76A5730746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773" r="20444" b="-1"/>
          <a:stretch/>
        </p:blipFill>
        <p:spPr>
          <a:xfrm>
            <a:off x="6525453" y="10"/>
            <a:ext cx="566654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561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8190BA-3143-F854-9552-34E2AE52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sr-Cyrl-RS" sz="3800">
                <a:solidFill>
                  <a:schemeClr val="bg1"/>
                </a:solidFill>
              </a:rPr>
              <a:t>ЕВАЛУАЦИЈА</a:t>
            </a:r>
            <a:endParaRPr lang="de-AT" sz="3800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CB7E2C-585A-CCE9-153D-97FF861A0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sr-Cyrl-RS" sz="2000">
                <a:solidFill>
                  <a:schemeClr val="bg1"/>
                </a:solidFill>
              </a:rPr>
              <a:t>Захтев за деколонизацијом историје када су Роми у питању, али и суочавање са системском дискриминацијом</a:t>
            </a:r>
          </a:p>
          <a:p>
            <a:endParaRPr lang="sr-Cyrl-RS" sz="2000">
              <a:solidFill>
                <a:schemeClr val="bg1"/>
              </a:solidFill>
            </a:endParaRPr>
          </a:p>
          <a:p>
            <a:endParaRPr lang="de-AT" sz="2000">
              <a:solidFill>
                <a:schemeClr val="bg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16ACBCFE-9BDB-4DA5-2B95-796BE48A6B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773" r="20444" b="-1"/>
          <a:stretch/>
        </p:blipFill>
        <p:spPr>
          <a:xfrm>
            <a:off x="6525453" y="10"/>
            <a:ext cx="566654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82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D8B5CB32-5CCD-76B0-C5E6-AC5DF64C5CB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3244" b="339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611BC24-09B1-9C82-3050-5B2E44CB1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r-Cyrl-RS">
                <a:solidFill>
                  <a:srgbClr val="FFFFFF"/>
                </a:solidFill>
              </a:rPr>
              <a:t>Социјална правда</a:t>
            </a:r>
            <a:endParaRPr lang="de-AT">
              <a:solidFill>
                <a:srgbClr val="FFFFFF"/>
              </a:solidFill>
            </a:endParaRP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BC699812-4016-E68A-4334-FDEDB23654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983540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3144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fik 3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65E34060-D44D-C30A-FD3D-A1478F9FDA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3244" b="339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D3837F-F433-A110-25A0-6FC2E96C6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r-Cyrl-RS">
                <a:solidFill>
                  <a:srgbClr val="FFFFFF"/>
                </a:solidFill>
              </a:rPr>
              <a:t>ЧОВЕК КАО ВРЕДНОСТ</a:t>
            </a:r>
            <a:endParaRPr lang="de-AT">
              <a:solidFill>
                <a:srgbClr val="FFFFFF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E68D5B-FAC7-F028-41F6-21D6F64A4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sr-Cyrl-RS">
                <a:solidFill>
                  <a:srgbClr val="FFFFFF"/>
                </a:solidFill>
              </a:rPr>
              <a:t>Ром значи човек</a:t>
            </a:r>
          </a:p>
          <a:p>
            <a:r>
              <a:rPr lang="sr-Cyrl-RS">
                <a:solidFill>
                  <a:srgbClr val="FFFFFF"/>
                </a:solidFill>
              </a:rPr>
              <a:t>Сви остали су гаџе</a:t>
            </a:r>
            <a:endParaRPr lang="de-A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9315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</Words>
  <Application>Microsoft Office PowerPoint</Application>
  <PresentationFormat>Breitbild</PresentationFormat>
  <Paragraphs>33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Office</vt:lpstr>
      <vt:lpstr>Изазови у раду са ромском заједницом</vt:lpstr>
      <vt:lpstr>Историјат: све што треба узети у обзир када говоримо о ромској заједници (еколошки приступ)</vt:lpstr>
      <vt:lpstr>Свакодневни проблеми у животу просечног Рома и њихове импликације</vt:lpstr>
      <vt:lpstr>Сарадња, партнерства, алијансе</vt:lpstr>
      <vt:lpstr>Превенција и акција</vt:lpstr>
      <vt:lpstr>Различитост и снага</vt:lpstr>
      <vt:lpstr>ЕВАЛУАЦИЈА</vt:lpstr>
      <vt:lpstr>Социјална правда</vt:lpstr>
      <vt:lpstr>ЧОВЕК КАО ВРЕДНОСТ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Vasic Tanja</dc:creator>
  <cp:lastModifiedBy>Vasic Tanja</cp:lastModifiedBy>
  <cp:revision>4</cp:revision>
  <dcterms:created xsi:type="dcterms:W3CDTF">2024-10-27T20:20:21Z</dcterms:created>
  <dcterms:modified xsi:type="dcterms:W3CDTF">2024-10-30T22:37:50Z</dcterms:modified>
</cp:coreProperties>
</file>