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30" r:id="rId3"/>
    <p:sldId id="440" r:id="rId4"/>
    <p:sldId id="439" r:id="rId5"/>
    <p:sldId id="437" r:id="rId6"/>
    <p:sldId id="438" r:id="rId7"/>
    <p:sldId id="436" r:id="rId8"/>
    <p:sldId id="424" r:id="rId9"/>
    <p:sldId id="425" r:id="rId10"/>
    <p:sldId id="410" r:id="rId11"/>
    <p:sldId id="391" r:id="rId12"/>
    <p:sldId id="444" r:id="rId13"/>
    <p:sldId id="447" r:id="rId14"/>
    <p:sldId id="449" r:id="rId15"/>
    <p:sldId id="448" r:id="rId16"/>
    <p:sldId id="446" r:id="rId17"/>
    <p:sldId id="450" r:id="rId18"/>
    <p:sldId id="455" r:id="rId19"/>
    <p:sldId id="451" r:id="rId20"/>
    <p:sldId id="453" r:id="rId21"/>
    <p:sldId id="445" r:id="rId22"/>
    <p:sldId id="454" r:id="rId23"/>
    <p:sldId id="452" r:id="rId24"/>
    <p:sldId id="426" r:id="rId25"/>
    <p:sldId id="411" r:id="rId26"/>
    <p:sldId id="413" r:id="rId27"/>
    <p:sldId id="456" r:id="rId28"/>
    <p:sldId id="463" r:id="rId29"/>
    <p:sldId id="457" r:id="rId30"/>
    <p:sldId id="458" r:id="rId31"/>
    <p:sldId id="459" r:id="rId32"/>
    <p:sldId id="460" r:id="rId33"/>
    <p:sldId id="469" r:id="rId34"/>
    <p:sldId id="461" r:id="rId35"/>
    <p:sldId id="462" r:id="rId36"/>
    <p:sldId id="427" r:id="rId37"/>
    <p:sldId id="441" r:id="rId38"/>
    <p:sldId id="466" r:id="rId39"/>
    <p:sldId id="470" r:id="rId40"/>
    <p:sldId id="377" r:id="rId41"/>
    <p:sldId id="416" r:id="rId42"/>
    <p:sldId id="389" r:id="rId43"/>
    <p:sldId id="468" r:id="rId44"/>
    <p:sldId id="467" r:id="rId45"/>
    <p:sldId id="390" r:id="rId46"/>
    <p:sldId id="442" r:id="rId47"/>
    <p:sldId id="443" r:id="rId48"/>
    <p:sldId id="429" r:id="rId49"/>
    <p:sldId id="423" r:id="rId5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5812" autoAdjust="0"/>
  </p:normalViewPr>
  <p:slideViewPr>
    <p:cSldViewPr>
      <p:cViewPr varScale="1">
        <p:scale>
          <a:sx n="80" d="100"/>
          <a:sy n="80" d="100"/>
        </p:scale>
        <p:origin x="139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0CE94-E590-4398-A6B9-1B9FD4042C3E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40E20D81-2E07-4451-94B8-901913B31C51}">
      <dgm:prSet phldrT="[Text]"/>
      <dgm:spPr/>
      <dgm:t>
        <a:bodyPr/>
        <a:lstStyle/>
        <a:p>
          <a:r>
            <a:rPr lang="sr-Latn-RS" dirty="0"/>
            <a:t>Kognitivni testovi</a:t>
          </a:r>
        </a:p>
      </dgm:t>
    </dgm:pt>
    <dgm:pt modelId="{542981D1-B943-45D4-AA52-DD5BB57F1AC0}" type="parTrans" cxnId="{B3466873-B86F-48F4-91C7-15EB2ADE73D9}">
      <dgm:prSet/>
      <dgm:spPr/>
      <dgm:t>
        <a:bodyPr/>
        <a:lstStyle/>
        <a:p>
          <a:endParaRPr lang="sr-Latn-RS"/>
        </a:p>
      </dgm:t>
    </dgm:pt>
    <dgm:pt modelId="{BD08FB13-4C69-4448-A635-810E7D6F33A4}" type="sibTrans" cxnId="{B3466873-B86F-48F4-91C7-15EB2ADE73D9}">
      <dgm:prSet/>
      <dgm:spPr/>
      <dgm:t>
        <a:bodyPr/>
        <a:lstStyle/>
        <a:p>
          <a:endParaRPr lang="sr-Latn-RS"/>
        </a:p>
      </dgm:t>
    </dgm:pt>
    <dgm:pt modelId="{A98460A4-5620-4C8E-B93C-D09411CB7D99}">
      <dgm:prSet phldrT="[Text]"/>
      <dgm:spPr/>
      <dgm:t>
        <a:bodyPr/>
        <a:lstStyle/>
        <a:p>
          <a:r>
            <a:rPr lang="sr-Latn-RS" dirty="0" err="1"/>
            <a:t>Konativni</a:t>
          </a:r>
          <a:r>
            <a:rPr lang="sr-Latn-RS" dirty="0"/>
            <a:t> testovi</a:t>
          </a:r>
        </a:p>
      </dgm:t>
    </dgm:pt>
    <dgm:pt modelId="{5261E47B-42F8-4264-A8D1-12AE7246A215}" type="parTrans" cxnId="{B348E8F0-FA19-477F-9CDE-615F211FBED0}">
      <dgm:prSet/>
      <dgm:spPr/>
      <dgm:t>
        <a:bodyPr/>
        <a:lstStyle/>
        <a:p>
          <a:endParaRPr lang="sr-Latn-RS"/>
        </a:p>
      </dgm:t>
    </dgm:pt>
    <dgm:pt modelId="{BA1DDBCC-B392-4B45-9AF6-B40B1A40725E}" type="sibTrans" cxnId="{B348E8F0-FA19-477F-9CDE-615F211FBED0}">
      <dgm:prSet/>
      <dgm:spPr/>
      <dgm:t>
        <a:bodyPr/>
        <a:lstStyle/>
        <a:p>
          <a:endParaRPr lang="sr-Latn-RS"/>
        </a:p>
      </dgm:t>
    </dgm:pt>
    <dgm:pt modelId="{44DFBD80-0A4A-4CCB-9C05-79BCB9B3D4C1}">
      <dgm:prSet custT="1"/>
      <dgm:spPr/>
      <dgm:t>
        <a:bodyPr/>
        <a:lstStyle/>
        <a:p>
          <a:pPr marL="342900" lvl="1" indent="-17145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CS" sz="1800" b="0" i="0" u="none" kern="1200" baseline="0" dirty="0"/>
            <a:t>Mere </a:t>
          </a:r>
          <a:r>
            <a:rPr lang="de-DE" sz="1800" b="0" i="0" u="none" kern="1200" baseline="0" dirty="0" err="1"/>
            <a:t>sposobnosti</a:t>
          </a:r>
          <a:r>
            <a:rPr lang="sr-Latn-CS" sz="1800" b="0" i="0" u="none" kern="1200" baseline="0" dirty="0"/>
            <a:t>/znanja/ </a:t>
          </a:r>
          <a:r>
            <a:rPr lang="de-DE" sz="1800" b="0" i="0" u="none" kern="1200" baseline="0" dirty="0" err="1"/>
            <a:t>kapacitet</a:t>
          </a:r>
          <a:r>
            <a:rPr lang="sr-Latn-CS" sz="1800" b="0" i="0" u="none" kern="1200" baseline="0" dirty="0"/>
            <a:t>e</a:t>
          </a:r>
          <a:r>
            <a:rPr lang="de-DE" sz="1800" b="0" i="0" u="none" kern="1200" baseline="0" dirty="0"/>
            <a:t> da se </a:t>
          </a:r>
          <a:r>
            <a:rPr lang="de-DE" sz="1800" b="0" i="0" u="none" kern="1200" baseline="0" dirty="0" err="1"/>
            <a:t>izvede</a:t>
          </a:r>
          <a:r>
            <a:rPr lang="de-DE" sz="1800" b="0" i="0" u="none" kern="1200" baseline="0" dirty="0"/>
            <a:t> </a:t>
          </a:r>
          <a:r>
            <a:rPr lang="de-DE" sz="1800" b="0" i="0" u="none" kern="1200" baseline="0" dirty="0" err="1"/>
            <a:t>ponašanje</a:t>
          </a:r>
          <a:endParaRPr lang="sr-Latn-RS" sz="1800" kern="1200" dirty="0"/>
        </a:p>
      </dgm:t>
    </dgm:pt>
    <dgm:pt modelId="{C48D38FD-99D6-49CA-BDC0-9D1F3B0CAE8C}" type="parTrans" cxnId="{224043F2-DE2B-497A-B17A-6AF5E5058D18}">
      <dgm:prSet/>
      <dgm:spPr/>
      <dgm:t>
        <a:bodyPr/>
        <a:lstStyle/>
        <a:p>
          <a:endParaRPr lang="sr-Latn-RS"/>
        </a:p>
      </dgm:t>
    </dgm:pt>
    <dgm:pt modelId="{888719C9-D88F-4F6E-A65D-0FF04100E326}" type="sibTrans" cxnId="{224043F2-DE2B-497A-B17A-6AF5E5058D18}">
      <dgm:prSet/>
      <dgm:spPr/>
      <dgm:t>
        <a:bodyPr/>
        <a:lstStyle/>
        <a:p>
          <a:endParaRPr lang="sr-Latn-RS"/>
        </a:p>
      </dgm:t>
    </dgm:pt>
    <dgm:pt modelId="{5C7E9217-1444-4821-B6E3-669C6F0B8A82}">
      <dgm:prSet custT="1"/>
      <dgm:spPr/>
      <dgm:t>
        <a:bodyPr/>
        <a:lstStyle/>
        <a:p>
          <a:pPr marL="342900" lvl="1" indent="-17145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RS" sz="1800" b="0" i="1" u="none" kern="1200" baseline="0" dirty="0"/>
            <a:t>Najčešće</a:t>
          </a:r>
          <a:r>
            <a:rPr lang="sr-Latn-RS" sz="1800" b="0" i="0" u="none" kern="1200" baseline="0" dirty="0"/>
            <a:t> odgovaraju testovima maksimalne aktivnosti</a:t>
          </a:r>
          <a:endParaRPr lang="sr-Latn-RS" sz="1800" kern="1200" dirty="0"/>
        </a:p>
      </dgm:t>
    </dgm:pt>
    <dgm:pt modelId="{7DB9F9CE-1BE4-49DB-9530-CD1489D222BE}" type="parTrans" cxnId="{40856C72-85F8-49FD-B8CE-EAB562A8C429}">
      <dgm:prSet/>
      <dgm:spPr/>
      <dgm:t>
        <a:bodyPr/>
        <a:lstStyle/>
        <a:p>
          <a:endParaRPr lang="sr-Latn-RS"/>
        </a:p>
      </dgm:t>
    </dgm:pt>
    <dgm:pt modelId="{518F785A-3BEB-4694-A7A3-DC0B83B97618}" type="sibTrans" cxnId="{40856C72-85F8-49FD-B8CE-EAB562A8C429}">
      <dgm:prSet/>
      <dgm:spPr/>
      <dgm:t>
        <a:bodyPr/>
        <a:lstStyle/>
        <a:p>
          <a:endParaRPr lang="sr-Latn-RS"/>
        </a:p>
      </dgm:t>
    </dgm:pt>
    <dgm:pt modelId="{456704FE-7060-41F2-BA00-AA39DAD77E7E}">
      <dgm:prSet custT="1"/>
      <dgm:spPr/>
      <dgm:t>
        <a:bodyPr/>
        <a:lstStyle/>
        <a:p>
          <a:pPr marL="3429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CS" sz="1800" b="0" i="0" u="none" kern="1200" baseline="0" dirty="0">
              <a:latin typeface="Calibri" panose="020F0502020204030204"/>
              <a:ea typeface="+mn-ea"/>
              <a:cs typeface="+mn-cs"/>
            </a:rPr>
            <a:t>Mere</a:t>
          </a:r>
          <a:r>
            <a:rPr lang="de-DE" sz="1800" b="0" i="0" u="none" kern="1200" baseline="0" dirty="0">
              <a:latin typeface="Calibri" panose="020F0502020204030204"/>
              <a:ea typeface="+mn-ea"/>
              <a:cs typeface="+mn-cs"/>
            </a:rPr>
            <a:t> </a:t>
          </a:r>
          <a:r>
            <a:rPr lang="de-DE" sz="1800" b="0" i="0" u="none" kern="1200" baseline="0" dirty="0" err="1">
              <a:latin typeface="Calibri" panose="020F0502020204030204"/>
              <a:ea typeface="+mn-ea"/>
              <a:cs typeface="+mn-cs"/>
            </a:rPr>
            <a:t>dispozicije</a:t>
          </a: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/</a:t>
          </a:r>
          <a:r>
            <a:rPr lang="de-DE" sz="1800" b="0" i="0" u="none" kern="1200" baseline="0" dirty="0" err="1">
              <a:latin typeface="Calibri" panose="020F0502020204030204"/>
              <a:ea typeface="+mn-ea"/>
              <a:cs typeface="+mn-cs"/>
            </a:rPr>
            <a:t>sklonosti</a:t>
          </a:r>
          <a:r>
            <a:rPr lang="de-DE" sz="1800" b="0" i="0" u="none" kern="1200" baseline="0" dirty="0">
              <a:latin typeface="Calibri" panose="020F0502020204030204"/>
              <a:ea typeface="+mn-ea"/>
              <a:cs typeface="+mn-cs"/>
            </a:rPr>
            <a:t> </a:t>
          </a: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da se izvede </a:t>
          </a:r>
          <a:r>
            <a:rPr lang="de-DE" sz="1800" b="0" i="0" u="none" kern="1200" baseline="0" dirty="0" err="1">
              <a:latin typeface="Calibri" panose="020F0502020204030204"/>
              <a:ea typeface="+mn-ea"/>
              <a:cs typeface="+mn-cs"/>
            </a:rPr>
            <a:t>ponašanj</a:t>
          </a: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e (crte ličnosti, interesovanja…)</a:t>
          </a:r>
        </a:p>
      </dgm:t>
    </dgm:pt>
    <dgm:pt modelId="{5646A933-D2FC-401C-84F5-083ECFEF055F}" type="parTrans" cxnId="{9CB790DA-C059-4A6C-8E4B-80BC147A7B9D}">
      <dgm:prSet/>
      <dgm:spPr/>
      <dgm:t>
        <a:bodyPr/>
        <a:lstStyle/>
        <a:p>
          <a:endParaRPr lang="sr-Latn-RS"/>
        </a:p>
      </dgm:t>
    </dgm:pt>
    <dgm:pt modelId="{B170D957-0D2D-4FF5-A7B7-D0B8093711CE}" type="sibTrans" cxnId="{9CB790DA-C059-4A6C-8E4B-80BC147A7B9D}">
      <dgm:prSet/>
      <dgm:spPr/>
      <dgm:t>
        <a:bodyPr/>
        <a:lstStyle/>
        <a:p>
          <a:endParaRPr lang="sr-Latn-RS"/>
        </a:p>
      </dgm:t>
    </dgm:pt>
    <dgm:pt modelId="{EC21ED04-2A90-4919-922D-8363F504D6B7}">
      <dgm:prSet phldrT="[Text]" custT="1"/>
      <dgm:spPr/>
      <dgm:t>
        <a:bodyPr/>
        <a:lstStyle/>
        <a:p>
          <a:pPr marL="342900" marR="0" lvl="1" indent="-17145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Upitnici/inventari/skale</a:t>
          </a:r>
        </a:p>
      </dgm:t>
    </dgm:pt>
    <dgm:pt modelId="{CCE5EA28-9BD9-462B-9075-0B985D94113D}" type="parTrans" cxnId="{97A2EB33-E773-4C08-A700-E672F28BAD56}">
      <dgm:prSet/>
      <dgm:spPr/>
      <dgm:t>
        <a:bodyPr/>
        <a:lstStyle/>
        <a:p>
          <a:endParaRPr lang="sr-Latn-RS"/>
        </a:p>
      </dgm:t>
    </dgm:pt>
    <dgm:pt modelId="{85F1927C-D5AB-44A3-9B4A-43FF5FDEDDEF}" type="sibTrans" cxnId="{97A2EB33-E773-4C08-A700-E672F28BAD56}">
      <dgm:prSet/>
      <dgm:spPr/>
      <dgm:t>
        <a:bodyPr/>
        <a:lstStyle/>
        <a:p>
          <a:endParaRPr lang="sr-Latn-RS"/>
        </a:p>
      </dgm:t>
    </dgm:pt>
    <dgm:pt modelId="{8074F4E4-7C95-4B51-9D69-9E5590E37D04}">
      <dgm:prSet phldrT="[Text]" custT="1"/>
      <dgm:spPr/>
      <dgm:t>
        <a:bodyPr/>
        <a:lstStyle/>
        <a:p>
          <a:pPr marL="342900" indent="-171450">
            <a:buFont typeface="Arial" panose="020B0604020202020204" pitchFamily="34" charset="0"/>
            <a:buChar char="•"/>
          </a:pP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Testovi u užem smislu reči</a:t>
          </a:r>
        </a:p>
      </dgm:t>
    </dgm:pt>
    <dgm:pt modelId="{3D023F43-0DC1-43E0-8E12-A0C37315B8B8}" type="parTrans" cxnId="{F9369DFB-2771-41C1-9204-904E610B7EBE}">
      <dgm:prSet/>
      <dgm:spPr/>
      <dgm:t>
        <a:bodyPr/>
        <a:lstStyle/>
        <a:p>
          <a:endParaRPr lang="sr-Latn-RS"/>
        </a:p>
      </dgm:t>
    </dgm:pt>
    <dgm:pt modelId="{8747E398-551E-44F0-B6D6-C671CC658688}" type="sibTrans" cxnId="{F9369DFB-2771-41C1-9204-904E610B7EBE}">
      <dgm:prSet/>
      <dgm:spPr/>
      <dgm:t>
        <a:bodyPr/>
        <a:lstStyle/>
        <a:p>
          <a:endParaRPr lang="sr-Latn-RS"/>
        </a:p>
      </dgm:t>
    </dgm:pt>
    <dgm:pt modelId="{0D053155-C06C-40E0-BE7D-445EC2A9BD90}">
      <dgm:prSet custT="1"/>
      <dgm:spPr/>
      <dgm:t>
        <a:bodyPr/>
        <a:lstStyle/>
        <a:p>
          <a:pPr marL="3429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RS" sz="1800" b="0" i="1" u="none" kern="1200" baseline="0" dirty="0">
              <a:latin typeface="Calibri" panose="020F0502020204030204"/>
              <a:ea typeface="+mn-ea"/>
              <a:cs typeface="+mn-cs"/>
            </a:rPr>
            <a:t>Najčešće</a:t>
          </a: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 odgovaraju testovima tipične aktivnosti</a:t>
          </a:r>
        </a:p>
      </dgm:t>
    </dgm:pt>
    <dgm:pt modelId="{746C1D43-741C-4C40-84A9-F5844049F6CA}" type="parTrans" cxnId="{6F96D915-22D7-4DB3-970B-735D64FA7F41}">
      <dgm:prSet/>
      <dgm:spPr/>
      <dgm:t>
        <a:bodyPr/>
        <a:lstStyle/>
        <a:p>
          <a:endParaRPr lang="sr-Latn-RS"/>
        </a:p>
      </dgm:t>
    </dgm:pt>
    <dgm:pt modelId="{AF7DC5FC-0C82-47D9-B20D-0C3226EEACEA}" type="sibTrans" cxnId="{6F96D915-22D7-4DB3-970B-735D64FA7F41}">
      <dgm:prSet/>
      <dgm:spPr/>
      <dgm:t>
        <a:bodyPr/>
        <a:lstStyle/>
        <a:p>
          <a:endParaRPr lang="sr-Latn-RS"/>
        </a:p>
      </dgm:t>
    </dgm:pt>
    <dgm:pt modelId="{E4923E33-2C7F-413E-A04B-4E96B996B3A5}">
      <dgm:prSet custT="1"/>
      <dgm:spPr/>
      <dgm:t>
        <a:bodyPr/>
        <a:lstStyle/>
        <a:p>
          <a:pPr marL="342900" lvl="1" indent="-17145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r-Latn-RS" altLang="sr-Latn-RS" sz="1800" kern="1200" dirty="0"/>
            <a:t> Naziv </a:t>
          </a:r>
          <a:r>
            <a:rPr lang="de-DE" altLang="sr-Latn-RS" sz="1800" kern="1200" dirty="0"/>
            <a:t>"</a:t>
          </a:r>
          <a:r>
            <a:rPr lang="de-DE" altLang="sr-Latn-RS" sz="1800" kern="1200" dirty="0" err="1"/>
            <a:t>kognitivni</a:t>
          </a:r>
          <a:r>
            <a:rPr lang="de-DE" altLang="sr-Latn-RS" sz="1800" kern="1200" dirty="0"/>
            <a:t>" </a:t>
          </a:r>
          <a:r>
            <a:rPr lang="sr-Latn-RS" altLang="sr-Latn-RS" sz="1800" kern="1200" dirty="0"/>
            <a:t>je </a:t>
          </a:r>
          <a:r>
            <a:rPr lang="sr-Latn-CS" altLang="sr-Latn-RS" sz="1800" kern="1200" dirty="0"/>
            <a:t>diskutabilan: pored testova opštih i posebnih intelektualnih sposobnosti, tu spadaju i </a:t>
          </a:r>
          <a:r>
            <a:rPr lang="en-US" altLang="sr-Latn-RS" sz="1800" dirty="0" err="1"/>
            <a:t>senzorni</a:t>
          </a:r>
          <a:r>
            <a:rPr lang="sr-Latn-RS" altLang="sr-Latn-RS" sz="1800" dirty="0"/>
            <a:t>/</a:t>
          </a:r>
          <a:r>
            <a:rPr lang="sr-Latn-RS" altLang="sr-Latn-RS" sz="1800" dirty="0" err="1"/>
            <a:t>perceptualni</a:t>
          </a:r>
          <a:r>
            <a:rPr lang="sr-Latn-RS" altLang="sr-Latn-RS" sz="1800" dirty="0"/>
            <a:t> i psiho</a:t>
          </a:r>
          <a:r>
            <a:rPr lang="en-US" altLang="sr-Latn-RS" sz="1800" dirty="0" err="1"/>
            <a:t>motorn</a:t>
          </a:r>
          <a:r>
            <a:rPr lang="sr-Latn-RS" altLang="sr-Latn-RS" sz="1800" dirty="0"/>
            <a:t>i</a:t>
          </a:r>
          <a:r>
            <a:rPr lang="en-US" altLang="sr-Latn-RS" sz="1800" dirty="0"/>
            <a:t> </a:t>
          </a:r>
          <a:r>
            <a:rPr lang="sr-Latn-RS" altLang="sr-Latn-RS" sz="1800" dirty="0"/>
            <a:t>testovi</a:t>
          </a:r>
          <a:endParaRPr lang="sr-Latn-RS" sz="1800" kern="1200" dirty="0"/>
        </a:p>
      </dgm:t>
    </dgm:pt>
    <dgm:pt modelId="{0F904AC5-58F3-43C1-AB9A-9B5011E190E5}" type="parTrans" cxnId="{3D083373-5FB8-4074-BC2A-786E5F6126F6}">
      <dgm:prSet/>
      <dgm:spPr/>
      <dgm:t>
        <a:bodyPr/>
        <a:lstStyle/>
        <a:p>
          <a:endParaRPr lang="sr-Latn-RS"/>
        </a:p>
      </dgm:t>
    </dgm:pt>
    <dgm:pt modelId="{E2867F1B-02EA-4787-B948-63122DF3F2B6}" type="sibTrans" cxnId="{3D083373-5FB8-4074-BC2A-786E5F6126F6}">
      <dgm:prSet/>
      <dgm:spPr/>
      <dgm:t>
        <a:bodyPr/>
        <a:lstStyle/>
        <a:p>
          <a:endParaRPr lang="sr-Latn-RS"/>
        </a:p>
      </dgm:t>
    </dgm:pt>
    <dgm:pt modelId="{783BAF6A-FFA5-446C-9551-58695A5E1219}">
      <dgm:prSet custT="1"/>
      <dgm:spPr/>
      <dgm:t>
        <a:bodyPr/>
        <a:lstStyle/>
        <a:p>
          <a:pPr marL="342900" lvl="1" indent="-17145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sr-Latn-RS" sz="1800" kern="1200" dirty="0"/>
        </a:p>
      </dgm:t>
    </dgm:pt>
    <dgm:pt modelId="{56B39627-D971-4D5A-B19A-035C0BF4AC72}" type="parTrans" cxnId="{AEB1B4AD-7D51-4710-854B-9F073E9CAB9F}">
      <dgm:prSet/>
      <dgm:spPr/>
      <dgm:t>
        <a:bodyPr/>
        <a:lstStyle/>
        <a:p>
          <a:endParaRPr lang="sr-Latn-RS"/>
        </a:p>
      </dgm:t>
    </dgm:pt>
    <dgm:pt modelId="{6CBFA6D5-7679-45A5-A282-08307813D358}" type="sibTrans" cxnId="{AEB1B4AD-7D51-4710-854B-9F073E9CAB9F}">
      <dgm:prSet/>
      <dgm:spPr/>
      <dgm:t>
        <a:bodyPr/>
        <a:lstStyle/>
        <a:p>
          <a:endParaRPr lang="sr-Latn-RS"/>
        </a:p>
      </dgm:t>
    </dgm:pt>
    <dgm:pt modelId="{B55E962B-F8B3-404A-8E3C-51B4279E91CD}" type="pres">
      <dgm:prSet presAssocID="{2AC0CE94-E590-4398-A6B9-1B9FD4042C3E}" presName="Name0" presStyleCnt="0">
        <dgm:presLayoutVars>
          <dgm:dir/>
          <dgm:animLvl val="lvl"/>
          <dgm:resizeHandles val="exact"/>
        </dgm:presLayoutVars>
      </dgm:prSet>
      <dgm:spPr/>
    </dgm:pt>
    <dgm:pt modelId="{871EA5ED-27C4-4842-A81A-BFAFCFBABAA1}" type="pres">
      <dgm:prSet presAssocID="{40E20D81-2E07-4451-94B8-901913B31C51}" presName="composite" presStyleCnt="0"/>
      <dgm:spPr/>
    </dgm:pt>
    <dgm:pt modelId="{35359EA8-C8DA-448D-B97F-BCEAB681DF3C}" type="pres">
      <dgm:prSet presAssocID="{40E20D81-2E07-4451-94B8-901913B31C51}" presName="parTx" presStyleLbl="alignNode1" presStyleIdx="0" presStyleCnt="2" custScaleY="7133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3DC7EF4B-458C-4506-8A0C-A39FE41C019E}" type="pres">
      <dgm:prSet presAssocID="{40E20D81-2E07-4451-94B8-901913B31C51}" presName="desTx" presStyleLbl="alignAccFollowNode1" presStyleIdx="0" presStyleCnt="2">
        <dgm:presLayoutVars>
          <dgm:bulletEnabled val="1"/>
        </dgm:presLayoutVars>
      </dgm:prSet>
      <dgm:spPr/>
    </dgm:pt>
    <dgm:pt modelId="{0EC6F61E-6445-4A20-8221-C337B69E1C0A}" type="pres">
      <dgm:prSet presAssocID="{BD08FB13-4C69-4448-A635-810E7D6F33A4}" presName="space" presStyleCnt="0"/>
      <dgm:spPr/>
    </dgm:pt>
    <dgm:pt modelId="{6A6E5949-4336-48F2-844C-23F3AC9792FB}" type="pres">
      <dgm:prSet presAssocID="{A98460A4-5620-4C8E-B93C-D09411CB7D99}" presName="composite" presStyleCnt="0"/>
      <dgm:spPr/>
    </dgm:pt>
    <dgm:pt modelId="{B455AC82-90FC-43C4-BA13-206D38CBF081}" type="pres">
      <dgm:prSet presAssocID="{A98460A4-5620-4C8E-B93C-D09411CB7D99}" presName="parTx" presStyleLbl="alignNode1" presStyleIdx="1" presStyleCnt="2" custScaleY="7133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55156122-B819-4DA8-84CE-46514A5B9CD9}" type="pres">
      <dgm:prSet presAssocID="{A98460A4-5620-4C8E-B93C-D09411CB7D9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50C6405-CA28-4080-8F8F-444BC3FDC053}" type="presOf" srcId="{2AC0CE94-E590-4398-A6B9-1B9FD4042C3E}" destId="{B55E962B-F8B3-404A-8E3C-51B4279E91CD}" srcOrd="0" destOrd="0" presId="urn:microsoft.com/office/officeart/2005/8/layout/hList1"/>
    <dgm:cxn modelId="{6F96D915-22D7-4DB3-970B-735D64FA7F41}" srcId="{A98460A4-5620-4C8E-B93C-D09411CB7D99}" destId="{0D053155-C06C-40E0-BE7D-445EC2A9BD90}" srcOrd="2" destOrd="0" parTransId="{746C1D43-741C-4C40-84A9-F5844049F6CA}" sibTransId="{AF7DC5FC-0C82-47D9-B20D-0C3226EEACEA}"/>
    <dgm:cxn modelId="{97A2EB33-E773-4C08-A700-E672F28BAD56}" srcId="{A98460A4-5620-4C8E-B93C-D09411CB7D99}" destId="{EC21ED04-2A90-4919-922D-8363F504D6B7}" srcOrd="0" destOrd="0" parTransId="{CCE5EA28-9BD9-462B-9075-0B985D94113D}" sibTransId="{85F1927C-D5AB-44A3-9B4A-43FF5FDEDDEF}"/>
    <dgm:cxn modelId="{9A8B8940-E777-4DAA-B02B-D88AA625E87A}" type="presOf" srcId="{EC21ED04-2A90-4919-922D-8363F504D6B7}" destId="{55156122-B819-4DA8-84CE-46514A5B9CD9}" srcOrd="0" destOrd="0" presId="urn:microsoft.com/office/officeart/2005/8/layout/hList1"/>
    <dgm:cxn modelId="{C586BD69-15C1-470B-9E55-3F138BB2C917}" type="presOf" srcId="{44DFBD80-0A4A-4CCB-9C05-79BCB9B3D4C1}" destId="{3DC7EF4B-458C-4506-8A0C-A39FE41C019E}" srcOrd="0" destOrd="1" presId="urn:microsoft.com/office/officeart/2005/8/layout/hList1"/>
    <dgm:cxn modelId="{40856C72-85F8-49FD-B8CE-EAB562A8C429}" srcId="{40E20D81-2E07-4451-94B8-901913B31C51}" destId="{5C7E9217-1444-4821-B6E3-669C6F0B8A82}" srcOrd="2" destOrd="0" parTransId="{7DB9F9CE-1BE4-49DB-9530-CD1489D222BE}" sibTransId="{518F785A-3BEB-4694-A7A3-DC0B83B97618}"/>
    <dgm:cxn modelId="{3D083373-5FB8-4074-BC2A-786E5F6126F6}" srcId="{40E20D81-2E07-4451-94B8-901913B31C51}" destId="{E4923E33-2C7F-413E-A04B-4E96B996B3A5}" srcOrd="4" destOrd="0" parTransId="{0F904AC5-58F3-43C1-AB9A-9B5011E190E5}" sibTransId="{E2867F1B-02EA-4787-B948-63122DF3F2B6}"/>
    <dgm:cxn modelId="{B3466873-B86F-48F4-91C7-15EB2ADE73D9}" srcId="{2AC0CE94-E590-4398-A6B9-1B9FD4042C3E}" destId="{40E20D81-2E07-4451-94B8-901913B31C51}" srcOrd="0" destOrd="0" parTransId="{542981D1-B943-45D4-AA52-DD5BB57F1AC0}" sibTransId="{BD08FB13-4C69-4448-A635-810E7D6F33A4}"/>
    <dgm:cxn modelId="{E7268656-EFC4-4722-B783-A4A68D66F7CB}" type="presOf" srcId="{783BAF6A-FFA5-446C-9551-58695A5E1219}" destId="{3DC7EF4B-458C-4506-8A0C-A39FE41C019E}" srcOrd="0" destOrd="3" presId="urn:microsoft.com/office/officeart/2005/8/layout/hList1"/>
    <dgm:cxn modelId="{C1E89B8A-9FD7-401C-9F0A-88A8FDC5B52C}" type="presOf" srcId="{0D053155-C06C-40E0-BE7D-445EC2A9BD90}" destId="{55156122-B819-4DA8-84CE-46514A5B9CD9}" srcOrd="0" destOrd="2" presId="urn:microsoft.com/office/officeart/2005/8/layout/hList1"/>
    <dgm:cxn modelId="{06BBBEAC-C1B9-459A-9C94-99C3A01CFD65}" type="presOf" srcId="{456704FE-7060-41F2-BA00-AA39DAD77E7E}" destId="{55156122-B819-4DA8-84CE-46514A5B9CD9}" srcOrd="0" destOrd="1" presId="urn:microsoft.com/office/officeart/2005/8/layout/hList1"/>
    <dgm:cxn modelId="{AEB1B4AD-7D51-4710-854B-9F073E9CAB9F}" srcId="{40E20D81-2E07-4451-94B8-901913B31C51}" destId="{783BAF6A-FFA5-446C-9551-58695A5E1219}" srcOrd="3" destOrd="0" parTransId="{56B39627-D971-4D5A-B19A-035C0BF4AC72}" sibTransId="{6CBFA6D5-7679-45A5-A282-08307813D358}"/>
    <dgm:cxn modelId="{652BE0B2-81CA-4EFA-AE4A-36B3B3C2FCBB}" type="presOf" srcId="{E4923E33-2C7F-413E-A04B-4E96B996B3A5}" destId="{3DC7EF4B-458C-4506-8A0C-A39FE41C019E}" srcOrd="0" destOrd="4" presId="urn:microsoft.com/office/officeart/2005/8/layout/hList1"/>
    <dgm:cxn modelId="{FA7E80BA-1102-4FED-962C-417EBCFCCC16}" type="presOf" srcId="{A98460A4-5620-4C8E-B93C-D09411CB7D99}" destId="{B455AC82-90FC-43C4-BA13-206D38CBF081}" srcOrd="0" destOrd="0" presId="urn:microsoft.com/office/officeart/2005/8/layout/hList1"/>
    <dgm:cxn modelId="{ABC774BD-2EF9-4D57-B565-8C8FE0AC7A65}" type="presOf" srcId="{5C7E9217-1444-4821-B6E3-669C6F0B8A82}" destId="{3DC7EF4B-458C-4506-8A0C-A39FE41C019E}" srcOrd="0" destOrd="2" presId="urn:microsoft.com/office/officeart/2005/8/layout/hList1"/>
    <dgm:cxn modelId="{9CB790DA-C059-4A6C-8E4B-80BC147A7B9D}" srcId="{A98460A4-5620-4C8E-B93C-D09411CB7D99}" destId="{456704FE-7060-41F2-BA00-AA39DAD77E7E}" srcOrd="1" destOrd="0" parTransId="{5646A933-D2FC-401C-84F5-083ECFEF055F}" sibTransId="{B170D957-0D2D-4FF5-A7B7-D0B8093711CE}"/>
    <dgm:cxn modelId="{D4D7E0E0-1789-46FF-9648-206EC3B16BFE}" type="presOf" srcId="{8074F4E4-7C95-4B51-9D69-9E5590E37D04}" destId="{3DC7EF4B-458C-4506-8A0C-A39FE41C019E}" srcOrd="0" destOrd="0" presId="urn:microsoft.com/office/officeart/2005/8/layout/hList1"/>
    <dgm:cxn modelId="{1ED99BEF-1E78-47BE-ACAB-EDCF32B6A6C6}" type="presOf" srcId="{40E20D81-2E07-4451-94B8-901913B31C51}" destId="{35359EA8-C8DA-448D-B97F-BCEAB681DF3C}" srcOrd="0" destOrd="0" presId="urn:microsoft.com/office/officeart/2005/8/layout/hList1"/>
    <dgm:cxn modelId="{B348E8F0-FA19-477F-9CDE-615F211FBED0}" srcId="{2AC0CE94-E590-4398-A6B9-1B9FD4042C3E}" destId="{A98460A4-5620-4C8E-B93C-D09411CB7D99}" srcOrd="1" destOrd="0" parTransId="{5261E47B-42F8-4264-A8D1-12AE7246A215}" sibTransId="{BA1DDBCC-B392-4B45-9AF6-B40B1A40725E}"/>
    <dgm:cxn modelId="{224043F2-DE2B-497A-B17A-6AF5E5058D18}" srcId="{40E20D81-2E07-4451-94B8-901913B31C51}" destId="{44DFBD80-0A4A-4CCB-9C05-79BCB9B3D4C1}" srcOrd="1" destOrd="0" parTransId="{C48D38FD-99D6-49CA-BDC0-9D1F3B0CAE8C}" sibTransId="{888719C9-D88F-4F6E-A65D-0FF04100E326}"/>
    <dgm:cxn modelId="{F9369DFB-2771-41C1-9204-904E610B7EBE}" srcId="{40E20D81-2E07-4451-94B8-901913B31C51}" destId="{8074F4E4-7C95-4B51-9D69-9E5590E37D04}" srcOrd="0" destOrd="0" parTransId="{3D023F43-0DC1-43E0-8E12-A0C37315B8B8}" sibTransId="{8747E398-551E-44F0-B6D6-C671CC658688}"/>
    <dgm:cxn modelId="{211E8384-D63E-44BF-BA6B-63BD4FC29F77}" type="presParOf" srcId="{B55E962B-F8B3-404A-8E3C-51B4279E91CD}" destId="{871EA5ED-27C4-4842-A81A-BFAFCFBABAA1}" srcOrd="0" destOrd="0" presId="urn:microsoft.com/office/officeart/2005/8/layout/hList1"/>
    <dgm:cxn modelId="{9126F64D-9C7D-4233-9A7A-B2C5D468F408}" type="presParOf" srcId="{871EA5ED-27C4-4842-A81A-BFAFCFBABAA1}" destId="{35359EA8-C8DA-448D-B97F-BCEAB681DF3C}" srcOrd="0" destOrd="0" presId="urn:microsoft.com/office/officeart/2005/8/layout/hList1"/>
    <dgm:cxn modelId="{0E76B5EF-461C-4AE8-9E37-CDC312648519}" type="presParOf" srcId="{871EA5ED-27C4-4842-A81A-BFAFCFBABAA1}" destId="{3DC7EF4B-458C-4506-8A0C-A39FE41C019E}" srcOrd="1" destOrd="0" presId="urn:microsoft.com/office/officeart/2005/8/layout/hList1"/>
    <dgm:cxn modelId="{BD60347F-D850-4341-A21B-A1666A2CB23B}" type="presParOf" srcId="{B55E962B-F8B3-404A-8E3C-51B4279E91CD}" destId="{0EC6F61E-6445-4A20-8221-C337B69E1C0A}" srcOrd="1" destOrd="0" presId="urn:microsoft.com/office/officeart/2005/8/layout/hList1"/>
    <dgm:cxn modelId="{09D588EA-5CE6-4272-97BD-3209C4834893}" type="presParOf" srcId="{B55E962B-F8B3-404A-8E3C-51B4279E91CD}" destId="{6A6E5949-4336-48F2-844C-23F3AC9792FB}" srcOrd="2" destOrd="0" presId="urn:microsoft.com/office/officeart/2005/8/layout/hList1"/>
    <dgm:cxn modelId="{811D9392-E8CA-4BD3-AEB6-291118C9DDFD}" type="presParOf" srcId="{6A6E5949-4336-48F2-844C-23F3AC9792FB}" destId="{B455AC82-90FC-43C4-BA13-206D38CBF081}" srcOrd="0" destOrd="0" presId="urn:microsoft.com/office/officeart/2005/8/layout/hList1"/>
    <dgm:cxn modelId="{6DAD2D95-EF8E-4BDF-9681-37F36A525DBC}" type="presParOf" srcId="{6A6E5949-4336-48F2-844C-23F3AC9792FB}" destId="{55156122-B819-4DA8-84CE-46514A5B9C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D2062B-A935-4026-814B-78DF86842DC4}" type="doc">
      <dgm:prSet loTypeId="urn:diagrams.loki3.com/Bracke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CCDE4E41-E97C-4157-8EF9-E02919D004C5}">
      <dgm:prSet phldrT="[Text]" custT="1"/>
      <dgm:spPr/>
      <dgm:t>
        <a:bodyPr/>
        <a:lstStyle/>
        <a:p>
          <a:r>
            <a:rPr lang="sr-Latn-RS" sz="1800" dirty="0"/>
            <a:t>Testovi orijentisani na norme</a:t>
          </a:r>
        </a:p>
      </dgm:t>
    </dgm:pt>
    <dgm:pt modelId="{2BFAFB7B-AD6A-4D77-B59B-9B64CDEE7EE2}" type="parTrans" cxnId="{337F17D3-480D-449A-91C7-0ED767131B23}">
      <dgm:prSet/>
      <dgm:spPr/>
      <dgm:t>
        <a:bodyPr/>
        <a:lstStyle/>
        <a:p>
          <a:endParaRPr lang="sr-Latn-RS"/>
        </a:p>
      </dgm:t>
    </dgm:pt>
    <dgm:pt modelId="{3800EFF3-8DCA-4729-B7E7-DFF8F9ACE666}" type="sibTrans" cxnId="{337F17D3-480D-449A-91C7-0ED767131B23}">
      <dgm:prSet/>
      <dgm:spPr/>
      <dgm:t>
        <a:bodyPr/>
        <a:lstStyle/>
        <a:p>
          <a:endParaRPr lang="sr-Latn-RS"/>
        </a:p>
      </dgm:t>
    </dgm:pt>
    <dgm:pt modelId="{894E12DC-7644-45E2-B504-46E4162F1075}">
      <dgm:prSet phldrT="[Text]" custT="1"/>
      <dgm:spPr/>
      <dgm:t>
        <a:bodyPr/>
        <a:lstStyle/>
        <a:p>
          <a:r>
            <a:rPr lang="sr-Latn-CS" altLang="sr-Latn-RS" sz="1800" dirty="0" err="1"/>
            <a:t>Ispitanikov</a:t>
          </a:r>
          <a:r>
            <a:rPr lang="sr-Latn-CS" altLang="sr-Latn-RS" sz="1800" dirty="0"/>
            <a:t> skor se određuje na osnovu položaja u okviru normativnog uzorka</a:t>
          </a:r>
          <a:endParaRPr lang="sr-Latn-RS" sz="1800" dirty="0"/>
        </a:p>
      </dgm:t>
    </dgm:pt>
    <dgm:pt modelId="{70594BEF-E505-4BF2-BBEF-5B3CE86B7A4E}" type="parTrans" cxnId="{C7595810-AC62-475D-9E55-D63308E8C6FF}">
      <dgm:prSet/>
      <dgm:spPr/>
      <dgm:t>
        <a:bodyPr/>
        <a:lstStyle/>
        <a:p>
          <a:endParaRPr lang="sr-Latn-RS"/>
        </a:p>
      </dgm:t>
    </dgm:pt>
    <dgm:pt modelId="{09235629-1571-4A5E-A55A-761747CA0B2A}" type="sibTrans" cxnId="{C7595810-AC62-475D-9E55-D63308E8C6FF}">
      <dgm:prSet/>
      <dgm:spPr/>
      <dgm:t>
        <a:bodyPr/>
        <a:lstStyle/>
        <a:p>
          <a:endParaRPr lang="sr-Latn-RS"/>
        </a:p>
      </dgm:t>
    </dgm:pt>
    <dgm:pt modelId="{CBD2A8D7-A1F0-4209-A42E-C47D65934446}">
      <dgm:prSet phldrT="[Text]" custT="1"/>
      <dgm:spPr/>
      <dgm:t>
        <a:bodyPr/>
        <a:lstStyle/>
        <a:p>
          <a:r>
            <a:rPr lang="sr-Latn-RS" sz="1800" dirty="0"/>
            <a:t>Testovi orijentisani na kriterijum</a:t>
          </a:r>
        </a:p>
      </dgm:t>
    </dgm:pt>
    <dgm:pt modelId="{2F473725-CF6F-4FEF-84A9-B4BF7FD0CD5A}" type="parTrans" cxnId="{24D0CB85-732E-4FE0-A1E9-F7F17D26690E}">
      <dgm:prSet/>
      <dgm:spPr/>
      <dgm:t>
        <a:bodyPr/>
        <a:lstStyle/>
        <a:p>
          <a:endParaRPr lang="sr-Latn-RS"/>
        </a:p>
      </dgm:t>
    </dgm:pt>
    <dgm:pt modelId="{05734E03-AAD9-4513-9BF5-578B41C7041B}" type="sibTrans" cxnId="{24D0CB85-732E-4FE0-A1E9-F7F17D26690E}">
      <dgm:prSet/>
      <dgm:spPr/>
      <dgm:t>
        <a:bodyPr/>
        <a:lstStyle/>
        <a:p>
          <a:endParaRPr lang="sr-Latn-RS"/>
        </a:p>
      </dgm:t>
    </dgm:pt>
    <dgm:pt modelId="{7040C5C2-4FBC-4F53-BB0F-8C2658829543}">
      <dgm:prSet phldrT="[Text]" custT="1"/>
      <dgm:spPr/>
      <dgm:t>
        <a:bodyPr/>
        <a:lstStyle/>
        <a:p>
          <a:r>
            <a:rPr lang="sr-Latn-CS" altLang="sr-Latn-RS" sz="1800" dirty="0" err="1"/>
            <a:t>Ispitanikov</a:t>
          </a:r>
          <a:r>
            <a:rPr lang="sr-Latn-CS" altLang="sr-Latn-RS" sz="1800" dirty="0"/>
            <a:t> skor se određuje u odnosu na neki spoljni kriterijum</a:t>
          </a:r>
          <a:endParaRPr lang="sr-Latn-RS" sz="1800" dirty="0"/>
        </a:p>
      </dgm:t>
    </dgm:pt>
    <dgm:pt modelId="{8544472D-5BD4-4AB2-9766-62C3609D9394}" type="parTrans" cxnId="{A35F8088-912C-4E10-AC3E-BAE1CD8F4A28}">
      <dgm:prSet/>
      <dgm:spPr/>
      <dgm:t>
        <a:bodyPr/>
        <a:lstStyle/>
        <a:p>
          <a:endParaRPr lang="sr-Latn-RS"/>
        </a:p>
      </dgm:t>
    </dgm:pt>
    <dgm:pt modelId="{A44928B3-EC3B-48E5-B928-C935643FFC18}" type="sibTrans" cxnId="{A35F8088-912C-4E10-AC3E-BAE1CD8F4A28}">
      <dgm:prSet/>
      <dgm:spPr/>
      <dgm:t>
        <a:bodyPr/>
        <a:lstStyle/>
        <a:p>
          <a:endParaRPr lang="sr-Latn-RS"/>
        </a:p>
      </dgm:t>
    </dgm:pt>
    <dgm:pt modelId="{181906BE-A83B-4057-B915-5FB8B399F61B}">
      <dgm:prSet custT="1"/>
      <dgm:spPr/>
      <dgm:t>
        <a:bodyPr/>
        <a:lstStyle/>
        <a:p>
          <a:r>
            <a:rPr lang="sr-Latn-CS" altLang="sr-Latn-RS" sz="1800" dirty="0"/>
            <a:t>Ispitanik se poredi sa drugim ispitanicima iz iste populacije</a:t>
          </a:r>
        </a:p>
      </dgm:t>
    </dgm:pt>
    <dgm:pt modelId="{88AACD2C-0F36-42A0-B050-6F0CC895D644}" type="parTrans" cxnId="{FD3C496D-D770-4A61-9093-8A0413BFAD0D}">
      <dgm:prSet/>
      <dgm:spPr/>
      <dgm:t>
        <a:bodyPr/>
        <a:lstStyle/>
        <a:p>
          <a:endParaRPr lang="sr-Latn-RS"/>
        </a:p>
      </dgm:t>
    </dgm:pt>
    <dgm:pt modelId="{9F9C4706-752E-4EDF-A569-F98E5D8028BC}" type="sibTrans" cxnId="{FD3C496D-D770-4A61-9093-8A0413BFAD0D}">
      <dgm:prSet/>
      <dgm:spPr/>
      <dgm:t>
        <a:bodyPr/>
        <a:lstStyle/>
        <a:p>
          <a:endParaRPr lang="sr-Latn-RS"/>
        </a:p>
      </dgm:t>
    </dgm:pt>
    <dgm:pt modelId="{B40F6158-86C8-453B-A37E-598BD5DF22FA}">
      <dgm:prSet custT="1"/>
      <dgm:spPr/>
      <dgm:t>
        <a:bodyPr/>
        <a:lstStyle/>
        <a:p>
          <a:r>
            <a:rPr lang="sr-Latn-RS" altLang="sr-Latn-RS" sz="1800" dirty="0"/>
            <a:t>O</a:t>
          </a:r>
          <a:r>
            <a:rPr lang="de-DE" altLang="sr-Latn-RS" sz="1800" dirty="0" err="1"/>
            <a:t>bično</a:t>
          </a:r>
          <a:r>
            <a:rPr lang="de-DE" altLang="sr-Latn-RS" sz="1800" dirty="0"/>
            <a:t> </a:t>
          </a:r>
          <a:r>
            <a:rPr lang="sr-Latn-RS" altLang="sr-Latn-RS" sz="1800" dirty="0"/>
            <a:t>se </a:t>
          </a:r>
          <a:r>
            <a:rPr lang="de-DE" altLang="sr-Latn-RS" sz="1800" dirty="0" err="1"/>
            <a:t>koristi</a:t>
          </a:r>
          <a:r>
            <a:rPr lang="de-DE" altLang="sr-Latn-RS" sz="1800" dirty="0"/>
            <a:t> </a:t>
          </a:r>
          <a:r>
            <a:rPr lang="de-DE" altLang="sr-Latn-RS" sz="1800" dirty="0" err="1"/>
            <a:t>kada</a:t>
          </a:r>
          <a:r>
            <a:rPr lang="sr-Latn-CS" altLang="sr-Latn-RS" sz="1800" dirty="0"/>
            <a:t> </a:t>
          </a:r>
          <a:r>
            <a:rPr lang="de-DE" altLang="sr-Latn-RS" sz="1800" dirty="0" err="1"/>
            <a:t>treba</a:t>
          </a:r>
          <a:r>
            <a:rPr lang="de-DE" altLang="sr-Latn-RS" sz="1800" dirty="0"/>
            <a:t> </a:t>
          </a:r>
          <a:r>
            <a:rPr lang="de-DE" altLang="sr-Latn-RS" sz="1800" dirty="0" err="1"/>
            <a:t>proceniti</a:t>
          </a:r>
          <a:r>
            <a:rPr lang="de-DE" altLang="sr-Latn-RS" sz="1800" dirty="0"/>
            <a:t> da li </a:t>
          </a:r>
          <a:r>
            <a:rPr lang="de-DE" altLang="sr-Latn-RS" sz="1800" dirty="0" err="1"/>
            <a:t>osoba</a:t>
          </a:r>
          <a:r>
            <a:rPr lang="de-DE" altLang="sr-Latn-RS" sz="1800" dirty="0"/>
            <a:t> </a:t>
          </a:r>
          <a:r>
            <a:rPr lang="de-DE" altLang="sr-Latn-RS" sz="1800" dirty="0" err="1"/>
            <a:t>poseduje</a:t>
          </a:r>
          <a:r>
            <a:rPr lang="de-DE" altLang="sr-Latn-RS" sz="1800" dirty="0"/>
            <a:t> </a:t>
          </a:r>
          <a:r>
            <a:rPr lang="de-DE" altLang="sr-Latn-RS" sz="1800" dirty="0" err="1"/>
            <a:t>odgovarajuću</a:t>
          </a:r>
          <a:r>
            <a:rPr lang="de-DE" altLang="sr-Latn-RS" sz="1800" dirty="0"/>
            <a:t> </a:t>
          </a:r>
          <a:r>
            <a:rPr lang="de-DE" altLang="sr-Latn-RS" sz="1800" dirty="0" err="1"/>
            <a:t>kompetentnost</a:t>
          </a:r>
          <a:endParaRPr lang="sr-Latn-RS" altLang="sr-Latn-RS" sz="1800" dirty="0"/>
        </a:p>
      </dgm:t>
    </dgm:pt>
    <dgm:pt modelId="{3CDB6E3D-121A-4967-9DF8-EB80F1AE5228}" type="parTrans" cxnId="{C9E4EBFE-FC3E-4112-A210-20E21F8EF183}">
      <dgm:prSet/>
      <dgm:spPr/>
      <dgm:t>
        <a:bodyPr/>
        <a:lstStyle/>
        <a:p>
          <a:endParaRPr lang="sr-Latn-RS"/>
        </a:p>
      </dgm:t>
    </dgm:pt>
    <dgm:pt modelId="{4C5C298D-B35B-4B52-A269-02A661E6EF98}" type="sibTrans" cxnId="{C9E4EBFE-FC3E-4112-A210-20E21F8EF183}">
      <dgm:prSet/>
      <dgm:spPr/>
      <dgm:t>
        <a:bodyPr/>
        <a:lstStyle/>
        <a:p>
          <a:endParaRPr lang="sr-Latn-RS"/>
        </a:p>
      </dgm:t>
    </dgm:pt>
    <dgm:pt modelId="{D4F4C9AD-A9FF-43B2-92B2-672B68C67EAD}">
      <dgm:prSet phldrT="[Text]" custT="1"/>
      <dgm:spPr/>
      <dgm:t>
        <a:bodyPr/>
        <a:lstStyle/>
        <a:p>
          <a:r>
            <a:rPr lang="sr-Latn-RS" sz="1800" dirty="0"/>
            <a:t>Ispitanik se poredi sa unapred zadatim kriterijumom</a:t>
          </a:r>
        </a:p>
      </dgm:t>
    </dgm:pt>
    <dgm:pt modelId="{A4D331FB-91B4-4C5E-9FBC-96547B312C9C}" type="parTrans" cxnId="{42202973-CF80-48DA-83E6-25AD58DDA13B}">
      <dgm:prSet/>
      <dgm:spPr/>
      <dgm:t>
        <a:bodyPr/>
        <a:lstStyle/>
        <a:p>
          <a:endParaRPr lang="sr-Latn-RS"/>
        </a:p>
      </dgm:t>
    </dgm:pt>
    <dgm:pt modelId="{C9D54577-8E77-4853-B1A2-DFF7A69C8C4B}" type="sibTrans" cxnId="{42202973-CF80-48DA-83E6-25AD58DDA13B}">
      <dgm:prSet/>
      <dgm:spPr/>
      <dgm:t>
        <a:bodyPr/>
        <a:lstStyle/>
        <a:p>
          <a:endParaRPr lang="sr-Latn-RS"/>
        </a:p>
      </dgm:t>
    </dgm:pt>
    <dgm:pt modelId="{D80AD90E-B3DC-46CB-AC6A-4C517FE44E3B}" type="pres">
      <dgm:prSet presAssocID="{DDD2062B-A935-4026-814B-78DF86842DC4}" presName="Name0" presStyleCnt="0">
        <dgm:presLayoutVars>
          <dgm:dir/>
          <dgm:animLvl val="lvl"/>
          <dgm:resizeHandles val="exact"/>
        </dgm:presLayoutVars>
      </dgm:prSet>
      <dgm:spPr/>
    </dgm:pt>
    <dgm:pt modelId="{D8D3AC8B-38C4-46DA-B468-04F31814BE9B}" type="pres">
      <dgm:prSet presAssocID="{CCDE4E41-E97C-4157-8EF9-E02919D004C5}" presName="linNode" presStyleCnt="0"/>
      <dgm:spPr/>
    </dgm:pt>
    <dgm:pt modelId="{438B0805-E799-4345-B68B-ABBDBFF3E0F5}" type="pres">
      <dgm:prSet presAssocID="{CCDE4E41-E97C-4157-8EF9-E02919D004C5}" presName="parTx" presStyleLbl="revTx" presStyleIdx="0" presStyleCnt="2">
        <dgm:presLayoutVars>
          <dgm:chMax val="1"/>
          <dgm:bulletEnabled val="1"/>
        </dgm:presLayoutVars>
      </dgm:prSet>
      <dgm:spPr/>
    </dgm:pt>
    <dgm:pt modelId="{2833DF8F-8C4C-485C-A6F9-6A2E15E427D6}" type="pres">
      <dgm:prSet presAssocID="{CCDE4E41-E97C-4157-8EF9-E02919D004C5}" presName="bracket" presStyleLbl="parChTrans1D1" presStyleIdx="0" presStyleCnt="2"/>
      <dgm:spPr/>
    </dgm:pt>
    <dgm:pt modelId="{A7769C5F-D135-465A-8ACC-D04468769748}" type="pres">
      <dgm:prSet presAssocID="{CCDE4E41-E97C-4157-8EF9-E02919D004C5}" presName="spH" presStyleCnt="0"/>
      <dgm:spPr/>
    </dgm:pt>
    <dgm:pt modelId="{D2434DEF-BD9F-4F39-B217-17A9505671B8}" type="pres">
      <dgm:prSet presAssocID="{CCDE4E41-E97C-4157-8EF9-E02919D004C5}" presName="desTx" presStyleLbl="node1" presStyleIdx="0" presStyleCnt="2">
        <dgm:presLayoutVars>
          <dgm:bulletEnabled val="1"/>
        </dgm:presLayoutVars>
      </dgm:prSet>
      <dgm:spPr/>
    </dgm:pt>
    <dgm:pt modelId="{321D39D0-F191-4747-93E0-8A58B96781EA}" type="pres">
      <dgm:prSet presAssocID="{3800EFF3-8DCA-4729-B7E7-DFF8F9ACE666}" presName="spV" presStyleCnt="0"/>
      <dgm:spPr/>
    </dgm:pt>
    <dgm:pt modelId="{6DFB76CE-DC22-4D2F-A2D8-7C8EF8E5D893}" type="pres">
      <dgm:prSet presAssocID="{CBD2A8D7-A1F0-4209-A42E-C47D65934446}" presName="linNode" presStyleCnt="0"/>
      <dgm:spPr/>
    </dgm:pt>
    <dgm:pt modelId="{D8EF0AA4-8A92-41CA-B462-CDF6AF3A9EB2}" type="pres">
      <dgm:prSet presAssocID="{CBD2A8D7-A1F0-4209-A42E-C47D65934446}" presName="parTx" presStyleLbl="revTx" presStyleIdx="1" presStyleCnt="2">
        <dgm:presLayoutVars>
          <dgm:chMax val="1"/>
          <dgm:bulletEnabled val="1"/>
        </dgm:presLayoutVars>
      </dgm:prSet>
      <dgm:spPr/>
    </dgm:pt>
    <dgm:pt modelId="{621117F8-835C-4D4D-B509-20643B853913}" type="pres">
      <dgm:prSet presAssocID="{CBD2A8D7-A1F0-4209-A42E-C47D65934446}" presName="bracket" presStyleLbl="parChTrans1D1" presStyleIdx="1" presStyleCnt="2"/>
      <dgm:spPr/>
    </dgm:pt>
    <dgm:pt modelId="{95FA73B3-FFC2-4463-B125-4AC1756D1ABF}" type="pres">
      <dgm:prSet presAssocID="{CBD2A8D7-A1F0-4209-A42E-C47D65934446}" presName="spH" presStyleCnt="0"/>
      <dgm:spPr/>
    </dgm:pt>
    <dgm:pt modelId="{AC95D06D-EBAE-4C01-B11A-0742201C9AC0}" type="pres">
      <dgm:prSet presAssocID="{CBD2A8D7-A1F0-4209-A42E-C47D65934446}" presName="desTx" presStyleLbl="node1" presStyleIdx="1" presStyleCnt="2">
        <dgm:presLayoutVars>
          <dgm:bulletEnabled val="1"/>
        </dgm:presLayoutVars>
      </dgm:prSet>
      <dgm:spPr/>
    </dgm:pt>
  </dgm:ptLst>
  <dgm:cxnLst>
    <dgm:cxn modelId="{C7595810-AC62-475D-9E55-D63308E8C6FF}" srcId="{CCDE4E41-E97C-4157-8EF9-E02919D004C5}" destId="{894E12DC-7644-45E2-B504-46E4162F1075}" srcOrd="0" destOrd="0" parTransId="{70594BEF-E505-4BF2-BBEF-5B3CE86B7A4E}" sibTransId="{09235629-1571-4A5E-A55A-761747CA0B2A}"/>
    <dgm:cxn modelId="{DD67E524-1E7A-4F6D-B1A0-ED93369531AB}" type="presOf" srcId="{181906BE-A83B-4057-B915-5FB8B399F61B}" destId="{D2434DEF-BD9F-4F39-B217-17A9505671B8}" srcOrd="0" destOrd="1" presId="urn:diagrams.loki3.com/BracketList"/>
    <dgm:cxn modelId="{B8A0472E-85F3-4EA8-942C-D1F414501608}" type="presOf" srcId="{B40F6158-86C8-453B-A37E-598BD5DF22FA}" destId="{AC95D06D-EBAE-4C01-B11A-0742201C9AC0}" srcOrd="0" destOrd="2" presId="urn:diagrams.loki3.com/BracketList"/>
    <dgm:cxn modelId="{B2768A66-AA9E-42A6-B48A-0BAC7815B5C3}" type="presOf" srcId="{DDD2062B-A935-4026-814B-78DF86842DC4}" destId="{D80AD90E-B3DC-46CB-AC6A-4C517FE44E3B}" srcOrd="0" destOrd="0" presId="urn:diagrams.loki3.com/BracketList"/>
    <dgm:cxn modelId="{FD3C496D-D770-4A61-9093-8A0413BFAD0D}" srcId="{CCDE4E41-E97C-4157-8EF9-E02919D004C5}" destId="{181906BE-A83B-4057-B915-5FB8B399F61B}" srcOrd="1" destOrd="0" parTransId="{88AACD2C-0F36-42A0-B050-6F0CC895D644}" sibTransId="{9F9C4706-752E-4EDF-A569-F98E5D8028BC}"/>
    <dgm:cxn modelId="{54DFE34F-C113-4C44-80FF-31C2ABE3D39E}" type="presOf" srcId="{D4F4C9AD-A9FF-43B2-92B2-672B68C67EAD}" destId="{AC95D06D-EBAE-4C01-B11A-0742201C9AC0}" srcOrd="0" destOrd="1" presId="urn:diagrams.loki3.com/BracketList"/>
    <dgm:cxn modelId="{42202973-CF80-48DA-83E6-25AD58DDA13B}" srcId="{CBD2A8D7-A1F0-4209-A42E-C47D65934446}" destId="{D4F4C9AD-A9FF-43B2-92B2-672B68C67EAD}" srcOrd="1" destOrd="0" parTransId="{A4D331FB-91B4-4C5E-9FBC-96547B312C9C}" sibTransId="{C9D54577-8E77-4853-B1A2-DFF7A69C8C4B}"/>
    <dgm:cxn modelId="{24D0CB85-732E-4FE0-A1E9-F7F17D26690E}" srcId="{DDD2062B-A935-4026-814B-78DF86842DC4}" destId="{CBD2A8D7-A1F0-4209-A42E-C47D65934446}" srcOrd="1" destOrd="0" parTransId="{2F473725-CF6F-4FEF-84A9-B4BF7FD0CD5A}" sibTransId="{05734E03-AAD9-4513-9BF5-578B41C7041B}"/>
    <dgm:cxn modelId="{A35F8088-912C-4E10-AC3E-BAE1CD8F4A28}" srcId="{CBD2A8D7-A1F0-4209-A42E-C47D65934446}" destId="{7040C5C2-4FBC-4F53-BB0F-8C2658829543}" srcOrd="0" destOrd="0" parTransId="{8544472D-5BD4-4AB2-9766-62C3609D9394}" sibTransId="{A44928B3-EC3B-48E5-B928-C935643FFC18}"/>
    <dgm:cxn modelId="{D2C00FA8-CB9A-4C0C-B5E9-2D2AE9E700A6}" type="presOf" srcId="{894E12DC-7644-45E2-B504-46E4162F1075}" destId="{D2434DEF-BD9F-4F39-B217-17A9505671B8}" srcOrd="0" destOrd="0" presId="urn:diagrams.loki3.com/BracketList"/>
    <dgm:cxn modelId="{5B9AEBA8-8162-4A42-97C1-C97844870FBF}" type="presOf" srcId="{CBD2A8D7-A1F0-4209-A42E-C47D65934446}" destId="{D8EF0AA4-8A92-41CA-B462-CDF6AF3A9EB2}" srcOrd="0" destOrd="0" presId="urn:diagrams.loki3.com/BracketList"/>
    <dgm:cxn modelId="{0FA151A9-D86E-4221-A518-87DB27D1947B}" type="presOf" srcId="{7040C5C2-4FBC-4F53-BB0F-8C2658829543}" destId="{AC95D06D-EBAE-4C01-B11A-0742201C9AC0}" srcOrd="0" destOrd="0" presId="urn:diagrams.loki3.com/BracketList"/>
    <dgm:cxn modelId="{337F17D3-480D-449A-91C7-0ED767131B23}" srcId="{DDD2062B-A935-4026-814B-78DF86842DC4}" destId="{CCDE4E41-E97C-4157-8EF9-E02919D004C5}" srcOrd="0" destOrd="0" parTransId="{2BFAFB7B-AD6A-4D77-B59B-9B64CDEE7EE2}" sibTransId="{3800EFF3-8DCA-4729-B7E7-DFF8F9ACE666}"/>
    <dgm:cxn modelId="{8DBAF7EC-7984-4017-9B80-A3C002D5C804}" type="presOf" srcId="{CCDE4E41-E97C-4157-8EF9-E02919D004C5}" destId="{438B0805-E799-4345-B68B-ABBDBFF3E0F5}" srcOrd="0" destOrd="0" presId="urn:diagrams.loki3.com/BracketList"/>
    <dgm:cxn modelId="{C9E4EBFE-FC3E-4112-A210-20E21F8EF183}" srcId="{CBD2A8D7-A1F0-4209-A42E-C47D65934446}" destId="{B40F6158-86C8-453B-A37E-598BD5DF22FA}" srcOrd="2" destOrd="0" parTransId="{3CDB6E3D-121A-4967-9DF8-EB80F1AE5228}" sibTransId="{4C5C298D-B35B-4B52-A269-02A661E6EF98}"/>
    <dgm:cxn modelId="{275DDE16-79F1-4F1B-AF4F-BEE42D4F993D}" type="presParOf" srcId="{D80AD90E-B3DC-46CB-AC6A-4C517FE44E3B}" destId="{D8D3AC8B-38C4-46DA-B468-04F31814BE9B}" srcOrd="0" destOrd="0" presId="urn:diagrams.loki3.com/BracketList"/>
    <dgm:cxn modelId="{7967621A-2D57-4AA0-BE85-9F89A4D6D9C3}" type="presParOf" srcId="{D8D3AC8B-38C4-46DA-B468-04F31814BE9B}" destId="{438B0805-E799-4345-B68B-ABBDBFF3E0F5}" srcOrd="0" destOrd="0" presId="urn:diagrams.loki3.com/BracketList"/>
    <dgm:cxn modelId="{E64D4007-88C5-4490-81E5-9F1E0F0F0FF8}" type="presParOf" srcId="{D8D3AC8B-38C4-46DA-B468-04F31814BE9B}" destId="{2833DF8F-8C4C-485C-A6F9-6A2E15E427D6}" srcOrd="1" destOrd="0" presId="urn:diagrams.loki3.com/BracketList"/>
    <dgm:cxn modelId="{DE60B7DA-6729-4899-A891-083A14921364}" type="presParOf" srcId="{D8D3AC8B-38C4-46DA-B468-04F31814BE9B}" destId="{A7769C5F-D135-465A-8ACC-D04468769748}" srcOrd="2" destOrd="0" presId="urn:diagrams.loki3.com/BracketList"/>
    <dgm:cxn modelId="{DC2C0669-210D-40E5-9428-40642C6EA26E}" type="presParOf" srcId="{D8D3AC8B-38C4-46DA-B468-04F31814BE9B}" destId="{D2434DEF-BD9F-4F39-B217-17A9505671B8}" srcOrd="3" destOrd="0" presId="urn:diagrams.loki3.com/BracketList"/>
    <dgm:cxn modelId="{0B7C6EDF-0256-458F-9D68-AFBE854710EF}" type="presParOf" srcId="{D80AD90E-B3DC-46CB-AC6A-4C517FE44E3B}" destId="{321D39D0-F191-4747-93E0-8A58B96781EA}" srcOrd="1" destOrd="0" presId="urn:diagrams.loki3.com/BracketList"/>
    <dgm:cxn modelId="{9AD6607F-ABA0-4988-A978-EEF9509DE76C}" type="presParOf" srcId="{D80AD90E-B3DC-46CB-AC6A-4C517FE44E3B}" destId="{6DFB76CE-DC22-4D2F-A2D8-7C8EF8E5D893}" srcOrd="2" destOrd="0" presId="urn:diagrams.loki3.com/BracketList"/>
    <dgm:cxn modelId="{C3B57E0A-E109-48BB-BC93-426DA19298CD}" type="presParOf" srcId="{6DFB76CE-DC22-4D2F-A2D8-7C8EF8E5D893}" destId="{D8EF0AA4-8A92-41CA-B462-CDF6AF3A9EB2}" srcOrd="0" destOrd="0" presId="urn:diagrams.loki3.com/BracketList"/>
    <dgm:cxn modelId="{B7C31CDC-BCC2-4C64-A6B9-69F247B9DEB9}" type="presParOf" srcId="{6DFB76CE-DC22-4D2F-A2D8-7C8EF8E5D893}" destId="{621117F8-835C-4D4D-B509-20643B853913}" srcOrd="1" destOrd="0" presId="urn:diagrams.loki3.com/BracketList"/>
    <dgm:cxn modelId="{5BCB4040-1A47-47CA-AF98-4E60A4230765}" type="presParOf" srcId="{6DFB76CE-DC22-4D2F-A2D8-7C8EF8E5D893}" destId="{95FA73B3-FFC2-4463-B125-4AC1756D1ABF}" srcOrd="2" destOrd="0" presId="urn:diagrams.loki3.com/BracketList"/>
    <dgm:cxn modelId="{89CAB7F4-977B-4C1B-B225-B0B5E8217957}" type="presParOf" srcId="{6DFB76CE-DC22-4D2F-A2D8-7C8EF8E5D893}" destId="{AC95D06D-EBAE-4C01-B11A-0742201C9AC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D2062B-A935-4026-814B-78DF86842DC4}" type="doc">
      <dgm:prSet loTypeId="urn:diagrams.loki3.com/Bracke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CCDE4E41-E97C-4157-8EF9-E02919D004C5}">
      <dgm:prSet phldrT="[Text]" custT="1"/>
      <dgm:spPr/>
      <dgm:t>
        <a:bodyPr/>
        <a:lstStyle/>
        <a:p>
          <a:r>
            <a:rPr lang="sr-Latn-RS" sz="1800" dirty="0"/>
            <a:t>Normativni testovi i </a:t>
          </a:r>
          <a:r>
            <a:rPr lang="sr-Latn-RS" sz="1800" b="0" i="1" dirty="0"/>
            <a:t>skorovi</a:t>
          </a:r>
        </a:p>
      </dgm:t>
    </dgm:pt>
    <dgm:pt modelId="{2BFAFB7B-AD6A-4D77-B59B-9B64CDEE7EE2}" type="parTrans" cxnId="{337F17D3-480D-449A-91C7-0ED767131B23}">
      <dgm:prSet/>
      <dgm:spPr/>
      <dgm:t>
        <a:bodyPr/>
        <a:lstStyle/>
        <a:p>
          <a:endParaRPr lang="sr-Latn-RS"/>
        </a:p>
      </dgm:t>
    </dgm:pt>
    <dgm:pt modelId="{3800EFF3-8DCA-4729-B7E7-DFF8F9ACE666}" type="sibTrans" cxnId="{337F17D3-480D-449A-91C7-0ED767131B23}">
      <dgm:prSet/>
      <dgm:spPr/>
      <dgm:t>
        <a:bodyPr/>
        <a:lstStyle/>
        <a:p>
          <a:endParaRPr lang="sr-Latn-RS"/>
        </a:p>
      </dgm:t>
    </dgm:pt>
    <dgm:pt modelId="{894E12DC-7644-45E2-B504-46E4162F1075}">
      <dgm:prSet phldrT="[Text]" custT="1"/>
      <dgm:spPr/>
      <dgm:t>
        <a:bodyPr/>
        <a:lstStyle/>
        <a:p>
          <a:r>
            <a:rPr lang="en-US" altLang="sr-Latn-RS" sz="1800" kern="1200" dirty="0"/>
            <a:t>S</a:t>
          </a:r>
          <a:r>
            <a:rPr lang="sr-Latn-RS" altLang="sr-Latn-RS" sz="1800" kern="1200" dirty="0"/>
            <a:t>kor ispitanika se posmatra kao </a:t>
          </a:r>
          <a:r>
            <a:rPr lang="en-US" altLang="sr-Latn-RS" sz="1800" kern="1200" dirty="0"/>
            <a:t>o</a:t>
          </a:r>
          <a:r>
            <a:rPr lang="sr-Latn-RS" altLang="sr-Latn-RS" sz="1800" kern="1200" dirty="0"/>
            <a:t>d</a:t>
          </a:r>
          <a:r>
            <a:rPr lang="en-US" altLang="sr-Latn-RS" sz="1800" kern="1200" dirty="0" err="1"/>
            <a:t>stupanje</a:t>
          </a:r>
          <a:r>
            <a:rPr lang="en-US" altLang="sr-Latn-RS" sz="1800" kern="1200" dirty="0"/>
            <a:t> u </a:t>
          </a:r>
          <a:r>
            <a:rPr lang="en-US" altLang="sr-Latn-RS" sz="1800" kern="1200" dirty="0" err="1"/>
            <a:t>odnosu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na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prosek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uzorka</a:t>
          </a:r>
          <a:endParaRPr lang="sr-Latn-RS" sz="1800" kern="1200" dirty="0"/>
        </a:p>
      </dgm:t>
    </dgm:pt>
    <dgm:pt modelId="{70594BEF-E505-4BF2-BBEF-5B3CE86B7A4E}" type="parTrans" cxnId="{C7595810-AC62-475D-9E55-D63308E8C6FF}">
      <dgm:prSet/>
      <dgm:spPr/>
      <dgm:t>
        <a:bodyPr/>
        <a:lstStyle/>
        <a:p>
          <a:endParaRPr lang="sr-Latn-RS"/>
        </a:p>
      </dgm:t>
    </dgm:pt>
    <dgm:pt modelId="{09235629-1571-4A5E-A55A-761747CA0B2A}" type="sibTrans" cxnId="{C7595810-AC62-475D-9E55-D63308E8C6FF}">
      <dgm:prSet/>
      <dgm:spPr/>
      <dgm:t>
        <a:bodyPr/>
        <a:lstStyle/>
        <a:p>
          <a:endParaRPr lang="sr-Latn-RS"/>
        </a:p>
      </dgm:t>
    </dgm:pt>
    <dgm:pt modelId="{CBD2A8D7-A1F0-4209-A42E-C47D65934446}">
      <dgm:prSet phldrT="[Text]" custT="1"/>
      <dgm:spPr/>
      <dgm:t>
        <a:bodyPr/>
        <a:lstStyle/>
        <a:p>
          <a:r>
            <a:rPr lang="sr-Latn-RS" sz="1800" dirty="0" err="1"/>
            <a:t>Ipsativni</a:t>
          </a:r>
          <a:r>
            <a:rPr lang="sr-Latn-RS" sz="1800" dirty="0"/>
            <a:t> testovi i </a:t>
          </a:r>
          <a:r>
            <a:rPr lang="sr-Latn-RS" sz="1800" b="0" i="1" dirty="0"/>
            <a:t>skorovi</a:t>
          </a:r>
        </a:p>
      </dgm:t>
    </dgm:pt>
    <dgm:pt modelId="{2F473725-CF6F-4FEF-84A9-B4BF7FD0CD5A}" type="parTrans" cxnId="{24D0CB85-732E-4FE0-A1E9-F7F17D26690E}">
      <dgm:prSet/>
      <dgm:spPr/>
      <dgm:t>
        <a:bodyPr/>
        <a:lstStyle/>
        <a:p>
          <a:endParaRPr lang="sr-Latn-RS"/>
        </a:p>
      </dgm:t>
    </dgm:pt>
    <dgm:pt modelId="{05734E03-AAD9-4513-9BF5-578B41C7041B}" type="sibTrans" cxnId="{24D0CB85-732E-4FE0-A1E9-F7F17D26690E}">
      <dgm:prSet/>
      <dgm:spPr/>
      <dgm:t>
        <a:bodyPr/>
        <a:lstStyle/>
        <a:p>
          <a:endParaRPr lang="sr-Latn-RS"/>
        </a:p>
      </dgm:t>
    </dgm:pt>
    <dgm:pt modelId="{7040C5C2-4FBC-4F53-BB0F-8C2658829543}">
      <dgm:prSet phldrT="[Text]" custT="1"/>
      <dgm:spPr/>
      <dgm:t>
        <a:bodyPr/>
        <a:lstStyle/>
        <a:p>
          <a:r>
            <a:rPr lang="sr-Latn-RS" altLang="sr-Latn-RS" sz="1800" dirty="0"/>
            <a:t>Skor ispitanika se posmatra kao </a:t>
          </a:r>
          <a:r>
            <a:rPr lang="en-US" altLang="sr-Latn-RS" sz="1800" dirty="0"/>
            <a:t>o</a:t>
          </a:r>
          <a:r>
            <a:rPr lang="sr-Latn-RS" altLang="sr-Latn-RS" sz="1800" dirty="0"/>
            <a:t>d</a:t>
          </a:r>
          <a:r>
            <a:rPr lang="en-US" altLang="sr-Latn-RS" sz="1800" dirty="0" err="1"/>
            <a:t>stupanje</a:t>
          </a:r>
          <a:r>
            <a:rPr lang="en-US" altLang="sr-Latn-RS" sz="1800" dirty="0"/>
            <a:t> </a:t>
          </a:r>
          <a:r>
            <a:rPr lang="en-US" altLang="sr-Latn-RS" sz="1800" dirty="0" err="1"/>
            <a:t>unutar</a:t>
          </a:r>
          <a:r>
            <a:rPr lang="en-US" altLang="sr-Latn-RS" sz="1800" dirty="0"/>
            <a:t> </a:t>
          </a:r>
          <a:r>
            <a:rPr lang="en-US" altLang="sr-Latn-RS" sz="1800" dirty="0" err="1"/>
            <a:t>ispitanika</a:t>
          </a:r>
          <a:endParaRPr lang="sr-Latn-RS" sz="1800" dirty="0"/>
        </a:p>
      </dgm:t>
    </dgm:pt>
    <dgm:pt modelId="{8544472D-5BD4-4AB2-9766-62C3609D9394}" type="parTrans" cxnId="{A35F8088-912C-4E10-AC3E-BAE1CD8F4A28}">
      <dgm:prSet/>
      <dgm:spPr/>
      <dgm:t>
        <a:bodyPr/>
        <a:lstStyle/>
        <a:p>
          <a:endParaRPr lang="sr-Latn-RS"/>
        </a:p>
      </dgm:t>
    </dgm:pt>
    <dgm:pt modelId="{A44928B3-EC3B-48E5-B928-C935643FFC18}" type="sibTrans" cxnId="{A35F8088-912C-4E10-AC3E-BAE1CD8F4A28}">
      <dgm:prSet/>
      <dgm:spPr/>
      <dgm:t>
        <a:bodyPr/>
        <a:lstStyle/>
        <a:p>
          <a:endParaRPr lang="sr-Latn-RS"/>
        </a:p>
      </dgm:t>
    </dgm:pt>
    <dgm:pt modelId="{A871E69C-AD17-4081-89CD-5FB38A13FD91}">
      <dgm:prSet custT="1"/>
      <dgm:spPr/>
      <dgm:t>
        <a:bodyPr/>
        <a:lstStyle/>
        <a:p>
          <a:r>
            <a:rPr lang="en-US" alt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</a:t>
          </a:r>
          <a:r>
            <a:rPr lang="sr-Latn-RS" altLang="sr-Latn-R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spitanik</a:t>
          </a:r>
          <a:r>
            <a:rPr lang="sr-Latn-RS" alt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ima višu ili nižu verbalnu inteligenciju od drugih ispitanika</a:t>
          </a:r>
          <a:endParaRPr lang="en-US" altLang="sr-Latn-R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215F16FE-FDCE-4F3A-9B81-9902039C9A9A}" type="parTrans" cxnId="{4FBF88DF-9BB5-4620-A07E-99FEE1AD9D60}">
      <dgm:prSet/>
      <dgm:spPr/>
      <dgm:t>
        <a:bodyPr/>
        <a:lstStyle/>
        <a:p>
          <a:endParaRPr lang="sr-Latn-RS"/>
        </a:p>
      </dgm:t>
    </dgm:pt>
    <dgm:pt modelId="{D12C889B-111B-4936-B6F5-1F8255A76E45}" type="sibTrans" cxnId="{4FBF88DF-9BB5-4620-A07E-99FEE1AD9D60}">
      <dgm:prSet/>
      <dgm:spPr/>
      <dgm:t>
        <a:bodyPr/>
        <a:lstStyle/>
        <a:p>
          <a:endParaRPr lang="sr-Latn-RS"/>
        </a:p>
      </dgm:t>
    </dgm:pt>
    <dgm:pt modelId="{6A5F9FCB-A003-4DC5-8218-73F571C39910}">
      <dgm:prSet custT="1"/>
      <dgm:spPr/>
      <dgm:t>
        <a:bodyPr/>
        <a:lstStyle/>
        <a:p>
          <a:r>
            <a:rPr lang="sr-Latn-RS" altLang="sr-Latn-RS" sz="1800"/>
            <a:t>Ispitanik ima bolju verbalnu od neverbalne inteligencije</a:t>
          </a:r>
          <a:endParaRPr lang="sr-Latn-RS" altLang="sr-Latn-RS" sz="1800" dirty="0"/>
        </a:p>
      </dgm:t>
    </dgm:pt>
    <dgm:pt modelId="{29CCD3A8-CDE1-4F2D-A082-5D788F572E1A}" type="parTrans" cxnId="{7C17309D-B9BB-4437-9BE0-A2E9D17FD547}">
      <dgm:prSet/>
      <dgm:spPr/>
      <dgm:t>
        <a:bodyPr/>
        <a:lstStyle/>
        <a:p>
          <a:endParaRPr lang="sr-Latn-RS"/>
        </a:p>
      </dgm:t>
    </dgm:pt>
    <dgm:pt modelId="{CED91DB2-FEC7-4335-B8AC-BFE18A1686FF}" type="sibTrans" cxnId="{7C17309D-B9BB-4437-9BE0-A2E9D17FD547}">
      <dgm:prSet/>
      <dgm:spPr/>
      <dgm:t>
        <a:bodyPr/>
        <a:lstStyle/>
        <a:p>
          <a:endParaRPr lang="sr-Latn-RS"/>
        </a:p>
      </dgm:t>
    </dgm:pt>
    <dgm:pt modelId="{DB006DC8-AE19-4724-B9BC-B9122D505DD3}">
      <dgm:prSet custT="1"/>
      <dgm:spPr/>
      <dgm:t>
        <a:bodyPr/>
        <a:lstStyle/>
        <a:p>
          <a:r>
            <a:rPr lang="sr-Latn-RS" altLang="sr-Latn-RS" sz="1800" dirty="0"/>
            <a:t>Šta je preduslov da računamo </a:t>
          </a:r>
          <a:r>
            <a:rPr lang="sr-Latn-RS" altLang="sr-Latn-RS" sz="1800" dirty="0" err="1"/>
            <a:t>ipsativne</a:t>
          </a:r>
          <a:r>
            <a:rPr lang="sr-Latn-RS" altLang="sr-Latn-RS" sz="1800" dirty="0"/>
            <a:t> skorove?</a:t>
          </a:r>
        </a:p>
      </dgm:t>
    </dgm:pt>
    <dgm:pt modelId="{D2767326-075C-4FAA-AAA2-07D4F47F361A}" type="parTrans" cxnId="{3834EF47-6A23-468F-ABE8-5E902E24C0FF}">
      <dgm:prSet/>
      <dgm:spPr/>
      <dgm:t>
        <a:bodyPr/>
        <a:lstStyle/>
        <a:p>
          <a:endParaRPr lang="sr-Latn-RS"/>
        </a:p>
      </dgm:t>
    </dgm:pt>
    <dgm:pt modelId="{2C42052F-B326-4C5A-8CC0-554964FEBC55}" type="sibTrans" cxnId="{3834EF47-6A23-468F-ABE8-5E902E24C0FF}">
      <dgm:prSet/>
      <dgm:spPr/>
      <dgm:t>
        <a:bodyPr/>
        <a:lstStyle/>
        <a:p>
          <a:endParaRPr lang="sr-Latn-RS"/>
        </a:p>
      </dgm:t>
    </dgm:pt>
    <dgm:pt modelId="{463C0E02-46C8-455A-A424-C45827E7AADA}">
      <dgm:prSet custT="1"/>
      <dgm:spPr/>
      <dgm:t>
        <a:bodyPr/>
        <a:lstStyle/>
        <a:p>
          <a:r>
            <a:rPr lang="sr-Latn-RS" altLang="sr-Latn-RS" sz="1800" dirty="0" err="1"/>
            <a:t>Ipsativni</a:t>
          </a:r>
          <a:r>
            <a:rPr lang="sr-Latn-RS" altLang="sr-Latn-RS" sz="1800" dirty="0"/>
            <a:t> pristup može da se koristi samo kada imamo više testova (ili više skorova sa jednog testa)</a:t>
          </a:r>
          <a:endParaRPr lang="en-US" altLang="sr-Latn-RS" sz="1800" dirty="0"/>
        </a:p>
      </dgm:t>
    </dgm:pt>
    <dgm:pt modelId="{8D38EF7D-F393-4DBC-B8F0-8D4F6390499A}" type="parTrans" cxnId="{E46291D4-C871-4428-9AF5-963DAFA608E9}">
      <dgm:prSet/>
      <dgm:spPr/>
      <dgm:t>
        <a:bodyPr/>
        <a:lstStyle/>
        <a:p>
          <a:endParaRPr lang="sr-Latn-RS"/>
        </a:p>
      </dgm:t>
    </dgm:pt>
    <dgm:pt modelId="{46E09D54-731E-464E-BB78-91BB9474DB42}" type="sibTrans" cxnId="{E46291D4-C871-4428-9AF5-963DAFA608E9}">
      <dgm:prSet/>
      <dgm:spPr/>
      <dgm:t>
        <a:bodyPr/>
        <a:lstStyle/>
        <a:p>
          <a:endParaRPr lang="sr-Latn-RS"/>
        </a:p>
      </dgm:t>
    </dgm:pt>
    <dgm:pt modelId="{D80AD90E-B3DC-46CB-AC6A-4C517FE44E3B}" type="pres">
      <dgm:prSet presAssocID="{DDD2062B-A935-4026-814B-78DF86842DC4}" presName="Name0" presStyleCnt="0">
        <dgm:presLayoutVars>
          <dgm:dir/>
          <dgm:animLvl val="lvl"/>
          <dgm:resizeHandles val="exact"/>
        </dgm:presLayoutVars>
      </dgm:prSet>
      <dgm:spPr/>
    </dgm:pt>
    <dgm:pt modelId="{D8D3AC8B-38C4-46DA-B468-04F31814BE9B}" type="pres">
      <dgm:prSet presAssocID="{CCDE4E41-E97C-4157-8EF9-E02919D004C5}" presName="linNode" presStyleCnt="0"/>
      <dgm:spPr/>
    </dgm:pt>
    <dgm:pt modelId="{438B0805-E799-4345-B68B-ABBDBFF3E0F5}" type="pres">
      <dgm:prSet presAssocID="{CCDE4E41-E97C-4157-8EF9-E02919D004C5}" presName="parTx" presStyleLbl="revTx" presStyleIdx="0" presStyleCnt="2">
        <dgm:presLayoutVars>
          <dgm:chMax val="1"/>
          <dgm:bulletEnabled val="1"/>
        </dgm:presLayoutVars>
      </dgm:prSet>
      <dgm:spPr/>
    </dgm:pt>
    <dgm:pt modelId="{2833DF8F-8C4C-485C-A6F9-6A2E15E427D6}" type="pres">
      <dgm:prSet presAssocID="{CCDE4E41-E97C-4157-8EF9-E02919D004C5}" presName="bracket" presStyleLbl="parChTrans1D1" presStyleIdx="0" presStyleCnt="2"/>
      <dgm:spPr/>
    </dgm:pt>
    <dgm:pt modelId="{A7769C5F-D135-465A-8ACC-D04468769748}" type="pres">
      <dgm:prSet presAssocID="{CCDE4E41-E97C-4157-8EF9-E02919D004C5}" presName="spH" presStyleCnt="0"/>
      <dgm:spPr/>
    </dgm:pt>
    <dgm:pt modelId="{D2434DEF-BD9F-4F39-B217-17A9505671B8}" type="pres">
      <dgm:prSet presAssocID="{CCDE4E41-E97C-4157-8EF9-E02919D004C5}" presName="desTx" presStyleLbl="node1" presStyleIdx="0" presStyleCnt="2">
        <dgm:presLayoutVars>
          <dgm:bulletEnabled val="1"/>
        </dgm:presLayoutVars>
      </dgm:prSet>
      <dgm:spPr/>
    </dgm:pt>
    <dgm:pt modelId="{321D39D0-F191-4747-93E0-8A58B96781EA}" type="pres">
      <dgm:prSet presAssocID="{3800EFF3-8DCA-4729-B7E7-DFF8F9ACE666}" presName="spV" presStyleCnt="0"/>
      <dgm:spPr/>
    </dgm:pt>
    <dgm:pt modelId="{6DFB76CE-DC22-4D2F-A2D8-7C8EF8E5D893}" type="pres">
      <dgm:prSet presAssocID="{CBD2A8D7-A1F0-4209-A42E-C47D65934446}" presName="linNode" presStyleCnt="0"/>
      <dgm:spPr/>
    </dgm:pt>
    <dgm:pt modelId="{D8EF0AA4-8A92-41CA-B462-CDF6AF3A9EB2}" type="pres">
      <dgm:prSet presAssocID="{CBD2A8D7-A1F0-4209-A42E-C47D65934446}" presName="parTx" presStyleLbl="revTx" presStyleIdx="1" presStyleCnt="2">
        <dgm:presLayoutVars>
          <dgm:chMax val="1"/>
          <dgm:bulletEnabled val="1"/>
        </dgm:presLayoutVars>
      </dgm:prSet>
      <dgm:spPr/>
    </dgm:pt>
    <dgm:pt modelId="{621117F8-835C-4D4D-B509-20643B853913}" type="pres">
      <dgm:prSet presAssocID="{CBD2A8D7-A1F0-4209-A42E-C47D65934446}" presName="bracket" presStyleLbl="parChTrans1D1" presStyleIdx="1" presStyleCnt="2"/>
      <dgm:spPr/>
    </dgm:pt>
    <dgm:pt modelId="{95FA73B3-FFC2-4463-B125-4AC1756D1ABF}" type="pres">
      <dgm:prSet presAssocID="{CBD2A8D7-A1F0-4209-A42E-C47D65934446}" presName="spH" presStyleCnt="0"/>
      <dgm:spPr/>
    </dgm:pt>
    <dgm:pt modelId="{AC95D06D-EBAE-4C01-B11A-0742201C9AC0}" type="pres">
      <dgm:prSet presAssocID="{CBD2A8D7-A1F0-4209-A42E-C47D65934446}" presName="desTx" presStyleLbl="node1" presStyleIdx="1" presStyleCnt="2">
        <dgm:presLayoutVars>
          <dgm:bulletEnabled val="1"/>
        </dgm:presLayoutVars>
      </dgm:prSet>
      <dgm:spPr/>
    </dgm:pt>
  </dgm:ptLst>
  <dgm:cxnLst>
    <dgm:cxn modelId="{C7595810-AC62-475D-9E55-D63308E8C6FF}" srcId="{CCDE4E41-E97C-4157-8EF9-E02919D004C5}" destId="{894E12DC-7644-45E2-B504-46E4162F1075}" srcOrd="0" destOrd="0" parTransId="{70594BEF-E505-4BF2-BBEF-5B3CE86B7A4E}" sibTransId="{09235629-1571-4A5E-A55A-761747CA0B2A}"/>
    <dgm:cxn modelId="{68556D17-16B9-4974-B7A1-AB17CAE7E97D}" type="presOf" srcId="{DB006DC8-AE19-4724-B9BC-B9122D505DD3}" destId="{AC95D06D-EBAE-4C01-B11A-0742201C9AC0}" srcOrd="0" destOrd="2" presId="urn:diagrams.loki3.com/BracketList"/>
    <dgm:cxn modelId="{79681740-74F4-495B-B546-D75984753592}" type="presOf" srcId="{6A5F9FCB-A003-4DC5-8218-73F571C39910}" destId="{AC95D06D-EBAE-4C01-B11A-0742201C9AC0}" srcOrd="0" destOrd="1" presId="urn:diagrams.loki3.com/BracketList"/>
    <dgm:cxn modelId="{B2768A66-AA9E-42A6-B48A-0BAC7815B5C3}" type="presOf" srcId="{DDD2062B-A935-4026-814B-78DF86842DC4}" destId="{D80AD90E-B3DC-46CB-AC6A-4C517FE44E3B}" srcOrd="0" destOrd="0" presId="urn:diagrams.loki3.com/BracketList"/>
    <dgm:cxn modelId="{3834EF47-6A23-468F-ABE8-5E902E24C0FF}" srcId="{CBD2A8D7-A1F0-4209-A42E-C47D65934446}" destId="{DB006DC8-AE19-4724-B9BC-B9122D505DD3}" srcOrd="2" destOrd="0" parTransId="{D2767326-075C-4FAA-AAA2-07D4F47F361A}" sibTransId="{2C42052F-B326-4C5A-8CC0-554964FEBC55}"/>
    <dgm:cxn modelId="{3893F276-F06B-4E3F-B00D-1F0045FC034F}" type="presOf" srcId="{A871E69C-AD17-4081-89CD-5FB38A13FD91}" destId="{D2434DEF-BD9F-4F39-B217-17A9505671B8}" srcOrd="0" destOrd="1" presId="urn:diagrams.loki3.com/BracketList"/>
    <dgm:cxn modelId="{24D0CB85-732E-4FE0-A1E9-F7F17D26690E}" srcId="{DDD2062B-A935-4026-814B-78DF86842DC4}" destId="{CBD2A8D7-A1F0-4209-A42E-C47D65934446}" srcOrd="1" destOrd="0" parTransId="{2F473725-CF6F-4FEF-84A9-B4BF7FD0CD5A}" sibTransId="{05734E03-AAD9-4513-9BF5-578B41C7041B}"/>
    <dgm:cxn modelId="{A35F8088-912C-4E10-AC3E-BAE1CD8F4A28}" srcId="{CBD2A8D7-A1F0-4209-A42E-C47D65934446}" destId="{7040C5C2-4FBC-4F53-BB0F-8C2658829543}" srcOrd="0" destOrd="0" parTransId="{8544472D-5BD4-4AB2-9766-62C3609D9394}" sibTransId="{A44928B3-EC3B-48E5-B928-C935643FFC18}"/>
    <dgm:cxn modelId="{7C17309D-B9BB-4437-9BE0-A2E9D17FD547}" srcId="{CBD2A8D7-A1F0-4209-A42E-C47D65934446}" destId="{6A5F9FCB-A003-4DC5-8218-73F571C39910}" srcOrd="1" destOrd="0" parTransId="{29CCD3A8-CDE1-4F2D-A082-5D788F572E1A}" sibTransId="{CED91DB2-FEC7-4335-B8AC-BFE18A1686FF}"/>
    <dgm:cxn modelId="{D2C00FA8-CB9A-4C0C-B5E9-2D2AE9E700A6}" type="presOf" srcId="{894E12DC-7644-45E2-B504-46E4162F1075}" destId="{D2434DEF-BD9F-4F39-B217-17A9505671B8}" srcOrd="0" destOrd="0" presId="urn:diagrams.loki3.com/BracketList"/>
    <dgm:cxn modelId="{5B9AEBA8-8162-4A42-97C1-C97844870FBF}" type="presOf" srcId="{CBD2A8D7-A1F0-4209-A42E-C47D65934446}" destId="{D8EF0AA4-8A92-41CA-B462-CDF6AF3A9EB2}" srcOrd="0" destOrd="0" presId="urn:diagrams.loki3.com/BracketList"/>
    <dgm:cxn modelId="{0FA151A9-D86E-4221-A518-87DB27D1947B}" type="presOf" srcId="{7040C5C2-4FBC-4F53-BB0F-8C2658829543}" destId="{AC95D06D-EBAE-4C01-B11A-0742201C9AC0}" srcOrd="0" destOrd="0" presId="urn:diagrams.loki3.com/BracketList"/>
    <dgm:cxn modelId="{337F17D3-480D-449A-91C7-0ED767131B23}" srcId="{DDD2062B-A935-4026-814B-78DF86842DC4}" destId="{CCDE4E41-E97C-4157-8EF9-E02919D004C5}" srcOrd="0" destOrd="0" parTransId="{2BFAFB7B-AD6A-4D77-B59B-9B64CDEE7EE2}" sibTransId="{3800EFF3-8DCA-4729-B7E7-DFF8F9ACE666}"/>
    <dgm:cxn modelId="{E46291D4-C871-4428-9AF5-963DAFA608E9}" srcId="{CBD2A8D7-A1F0-4209-A42E-C47D65934446}" destId="{463C0E02-46C8-455A-A424-C45827E7AADA}" srcOrd="3" destOrd="0" parTransId="{8D38EF7D-F393-4DBC-B8F0-8D4F6390499A}" sibTransId="{46E09D54-731E-464E-BB78-91BB9474DB42}"/>
    <dgm:cxn modelId="{8ADCCCDB-1542-4CA0-AA79-EAA42CA7C6AC}" type="presOf" srcId="{463C0E02-46C8-455A-A424-C45827E7AADA}" destId="{AC95D06D-EBAE-4C01-B11A-0742201C9AC0}" srcOrd="0" destOrd="3" presId="urn:diagrams.loki3.com/BracketList"/>
    <dgm:cxn modelId="{4FBF88DF-9BB5-4620-A07E-99FEE1AD9D60}" srcId="{CCDE4E41-E97C-4157-8EF9-E02919D004C5}" destId="{A871E69C-AD17-4081-89CD-5FB38A13FD91}" srcOrd="1" destOrd="0" parTransId="{215F16FE-FDCE-4F3A-9B81-9902039C9A9A}" sibTransId="{D12C889B-111B-4936-B6F5-1F8255A76E45}"/>
    <dgm:cxn modelId="{8DBAF7EC-7984-4017-9B80-A3C002D5C804}" type="presOf" srcId="{CCDE4E41-E97C-4157-8EF9-E02919D004C5}" destId="{438B0805-E799-4345-B68B-ABBDBFF3E0F5}" srcOrd="0" destOrd="0" presId="urn:diagrams.loki3.com/BracketList"/>
    <dgm:cxn modelId="{275DDE16-79F1-4F1B-AF4F-BEE42D4F993D}" type="presParOf" srcId="{D80AD90E-B3DC-46CB-AC6A-4C517FE44E3B}" destId="{D8D3AC8B-38C4-46DA-B468-04F31814BE9B}" srcOrd="0" destOrd="0" presId="urn:diagrams.loki3.com/BracketList"/>
    <dgm:cxn modelId="{7967621A-2D57-4AA0-BE85-9F89A4D6D9C3}" type="presParOf" srcId="{D8D3AC8B-38C4-46DA-B468-04F31814BE9B}" destId="{438B0805-E799-4345-B68B-ABBDBFF3E0F5}" srcOrd="0" destOrd="0" presId="urn:diagrams.loki3.com/BracketList"/>
    <dgm:cxn modelId="{E64D4007-88C5-4490-81E5-9F1E0F0F0FF8}" type="presParOf" srcId="{D8D3AC8B-38C4-46DA-B468-04F31814BE9B}" destId="{2833DF8F-8C4C-485C-A6F9-6A2E15E427D6}" srcOrd="1" destOrd="0" presId="urn:diagrams.loki3.com/BracketList"/>
    <dgm:cxn modelId="{DE60B7DA-6729-4899-A891-083A14921364}" type="presParOf" srcId="{D8D3AC8B-38C4-46DA-B468-04F31814BE9B}" destId="{A7769C5F-D135-465A-8ACC-D04468769748}" srcOrd="2" destOrd="0" presId="urn:diagrams.loki3.com/BracketList"/>
    <dgm:cxn modelId="{DC2C0669-210D-40E5-9428-40642C6EA26E}" type="presParOf" srcId="{D8D3AC8B-38C4-46DA-B468-04F31814BE9B}" destId="{D2434DEF-BD9F-4F39-B217-17A9505671B8}" srcOrd="3" destOrd="0" presId="urn:diagrams.loki3.com/BracketList"/>
    <dgm:cxn modelId="{0B7C6EDF-0256-458F-9D68-AFBE854710EF}" type="presParOf" srcId="{D80AD90E-B3DC-46CB-AC6A-4C517FE44E3B}" destId="{321D39D0-F191-4747-93E0-8A58B96781EA}" srcOrd="1" destOrd="0" presId="urn:diagrams.loki3.com/BracketList"/>
    <dgm:cxn modelId="{9AD6607F-ABA0-4988-A978-EEF9509DE76C}" type="presParOf" srcId="{D80AD90E-B3DC-46CB-AC6A-4C517FE44E3B}" destId="{6DFB76CE-DC22-4D2F-A2D8-7C8EF8E5D893}" srcOrd="2" destOrd="0" presId="urn:diagrams.loki3.com/BracketList"/>
    <dgm:cxn modelId="{C3B57E0A-E109-48BB-BC93-426DA19298CD}" type="presParOf" srcId="{6DFB76CE-DC22-4D2F-A2D8-7C8EF8E5D893}" destId="{D8EF0AA4-8A92-41CA-B462-CDF6AF3A9EB2}" srcOrd="0" destOrd="0" presId="urn:diagrams.loki3.com/BracketList"/>
    <dgm:cxn modelId="{B7C31CDC-BCC2-4C64-A6B9-69F247B9DEB9}" type="presParOf" srcId="{6DFB76CE-DC22-4D2F-A2D8-7C8EF8E5D893}" destId="{621117F8-835C-4D4D-B509-20643B853913}" srcOrd="1" destOrd="0" presId="urn:diagrams.loki3.com/BracketList"/>
    <dgm:cxn modelId="{5BCB4040-1A47-47CA-AF98-4E60A4230765}" type="presParOf" srcId="{6DFB76CE-DC22-4D2F-A2D8-7C8EF8E5D893}" destId="{95FA73B3-FFC2-4463-B125-4AC1756D1ABF}" srcOrd="2" destOrd="0" presId="urn:diagrams.loki3.com/BracketList"/>
    <dgm:cxn modelId="{89CAB7F4-977B-4C1B-B225-B0B5E8217957}" type="presParOf" srcId="{6DFB76CE-DC22-4D2F-A2D8-7C8EF8E5D893}" destId="{AC95D06D-EBAE-4C01-B11A-0742201C9AC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D2062B-A935-4026-814B-78DF86842DC4}" type="doc">
      <dgm:prSet loTypeId="urn:diagrams.loki3.com/Bracke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CBD2A8D7-A1F0-4209-A42E-C47D65934446}">
      <dgm:prSet phldrT="[Text]" custT="1"/>
      <dgm:spPr/>
      <dgm:t>
        <a:bodyPr/>
        <a:lstStyle/>
        <a:p>
          <a:r>
            <a:rPr lang="sr-Latn-RS" sz="1800" dirty="0"/>
            <a:t>Način pristupa predmetu merenja</a:t>
          </a:r>
          <a:endParaRPr lang="sr-Latn-RS" sz="1800" b="0" i="1" dirty="0"/>
        </a:p>
      </dgm:t>
    </dgm:pt>
    <dgm:pt modelId="{2F473725-CF6F-4FEF-84A9-B4BF7FD0CD5A}" type="parTrans" cxnId="{24D0CB85-732E-4FE0-A1E9-F7F17D26690E}">
      <dgm:prSet/>
      <dgm:spPr/>
      <dgm:t>
        <a:bodyPr/>
        <a:lstStyle/>
        <a:p>
          <a:endParaRPr lang="sr-Latn-RS"/>
        </a:p>
      </dgm:t>
    </dgm:pt>
    <dgm:pt modelId="{05734E03-AAD9-4513-9BF5-578B41C7041B}" type="sibTrans" cxnId="{24D0CB85-732E-4FE0-A1E9-F7F17D26690E}">
      <dgm:prSet/>
      <dgm:spPr/>
      <dgm:t>
        <a:bodyPr/>
        <a:lstStyle/>
        <a:p>
          <a:endParaRPr lang="sr-Latn-RS"/>
        </a:p>
      </dgm:t>
    </dgm:pt>
    <dgm:pt modelId="{7040C5C2-4FBC-4F53-BB0F-8C2658829543}">
      <dgm:prSet phldrT="[Text]" custT="1"/>
      <dgm:spPr/>
      <dgm:t>
        <a:bodyPr/>
        <a:lstStyle/>
        <a:p>
          <a:pPr marL="4572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altLang="sr-Latn-R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Neprojektivni</a:t>
          </a:r>
          <a:r>
            <a:rPr lang="sr-Latn-RS" alt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testovi</a:t>
          </a:r>
          <a:endParaRPr lang="sr-Latn-R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8544472D-5BD4-4AB2-9766-62C3609D9394}" type="parTrans" cxnId="{A35F8088-912C-4E10-AC3E-BAE1CD8F4A28}">
      <dgm:prSet/>
      <dgm:spPr/>
      <dgm:t>
        <a:bodyPr/>
        <a:lstStyle/>
        <a:p>
          <a:endParaRPr lang="sr-Latn-RS"/>
        </a:p>
      </dgm:t>
    </dgm:pt>
    <dgm:pt modelId="{A44928B3-EC3B-48E5-B928-C935643FFC18}" type="sibTrans" cxnId="{A35F8088-912C-4E10-AC3E-BAE1CD8F4A28}">
      <dgm:prSet/>
      <dgm:spPr/>
      <dgm:t>
        <a:bodyPr/>
        <a:lstStyle/>
        <a:p>
          <a:endParaRPr lang="sr-Latn-RS"/>
        </a:p>
      </dgm:t>
    </dgm:pt>
    <dgm:pt modelId="{502273D2-3CB3-4656-A4A5-1EF4B790EB29}">
      <dgm:prSet phldrT="[Text]" custT="1"/>
      <dgm:spPr/>
      <dgm:t>
        <a:bodyPr/>
        <a:lstStyle/>
        <a:p>
          <a:pPr marL="4572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Implicitni testovi</a:t>
          </a:r>
        </a:p>
      </dgm:t>
    </dgm:pt>
    <dgm:pt modelId="{ED311891-7818-43C9-9BB1-C4D152CED002}" type="parTrans" cxnId="{2EC24F15-6FE3-4199-88B8-8A9E7058F3CB}">
      <dgm:prSet/>
      <dgm:spPr/>
      <dgm:t>
        <a:bodyPr/>
        <a:lstStyle/>
        <a:p>
          <a:endParaRPr lang="sr-Latn-RS"/>
        </a:p>
      </dgm:t>
    </dgm:pt>
    <dgm:pt modelId="{37718B1B-903C-4C10-B915-C36A0F346BB2}" type="sibTrans" cxnId="{2EC24F15-6FE3-4199-88B8-8A9E7058F3CB}">
      <dgm:prSet/>
      <dgm:spPr/>
      <dgm:t>
        <a:bodyPr/>
        <a:lstStyle/>
        <a:p>
          <a:endParaRPr lang="sr-Latn-RS"/>
        </a:p>
      </dgm:t>
    </dgm:pt>
    <dgm:pt modelId="{C3EA93D2-E0E8-4A8C-9752-FDD1AD9E619B}">
      <dgm:prSet phldrT="[Text]" custT="1"/>
      <dgm:spPr/>
      <dgm:t>
        <a:bodyPr/>
        <a:lstStyle/>
        <a:p>
          <a:r>
            <a:rPr lang="sr-Latn-RS" sz="1800" dirty="0"/>
            <a:t>	Tip stavki</a:t>
          </a:r>
        </a:p>
      </dgm:t>
    </dgm:pt>
    <dgm:pt modelId="{D44AA20D-C166-4611-BC85-422D56346ED9}" type="parTrans" cxnId="{75BD706A-C37D-495E-961C-BE4C624671A3}">
      <dgm:prSet/>
      <dgm:spPr/>
      <dgm:t>
        <a:bodyPr/>
        <a:lstStyle/>
        <a:p>
          <a:endParaRPr lang="sr-Latn-RS"/>
        </a:p>
      </dgm:t>
    </dgm:pt>
    <dgm:pt modelId="{99C669B3-6B71-4447-BD5F-04B52F723279}" type="sibTrans" cxnId="{75BD706A-C37D-495E-961C-BE4C624671A3}">
      <dgm:prSet/>
      <dgm:spPr/>
      <dgm:t>
        <a:bodyPr/>
        <a:lstStyle/>
        <a:p>
          <a:endParaRPr lang="sr-Latn-RS"/>
        </a:p>
      </dgm:t>
    </dgm:pt>
    <dgm:pt modelId="{8312787E-D64A-42B9-AFE7-11A34976D7BF}">
      <dgm:prSet phldrT="[Text]" custT="1"/>
      <dgm:spPr/>
      <dgm:t>
        <a:bodyPr/>
        <a:lstStyle/>
        <a:p>
          <a:r>
            <a:rPr lang="sr-Latn-RS" sz="1800" dirty="0"/>
            <a:t>Strukturisani testovi</a:t>
          </a:r>
        </a:p>
      </dgm:t>
    </dgm:pt>
    <dgm:pt modelId="{393E459C-D604-4D7B-8D9B-E55DECF07F4D}" type="parTrans" cxnId="{EC8DBE3F-5489-4D72-A8DA-9DC5142F72D4}">
      <dgm:prSet/>
      <dgm:spPr/>
      <dgm:t>
        <a:bodyPr/>
        <a:lstStyle/>
        <a:p>
          <a:endParaRPr lang="sr-Latn-RS"/>
        </a:p>
      </dgm:t>
    </dgm:pt>
    <dgm:pt modelId="{E79989C0-815D-46A7-977D-EA218FCA59BD}" type="sibTrans" cxnId="{EC8DBE3F-5489-4D72-A8DA-9DC5142F72D4}">
      <dgm:prSet/>
      <dgm:spPr/>
      <dgm:t>
        <a:bodyPr/>
        <a:lstStyle/>
        <a:p>
          <a:endParaRPr lang="sr-Latn-RS"/>
        </a:p>
      </dgm:t>
    </dgm:pt>
    <dgm:pt modelId="{6857001E-4419-43EB-9AA3-70660F45BA5D}">
      <dgm:prSet phldrT="[Text]" custT="1"/>
      <dgm:spPr/>
      <dgm:t>
        <a:bodyPr/>
        <a:lstStyle/>
        <a:p>
          <a:r>
            <a:rPr lang="sr-Latn-RS" sz="1800" dirty="0" err="1"/>
            <a:t>Nestruktirisani</a:t>
          </a:r>
          <a:r>
            <a:rPr lang="sr-Latn-RS" sz="1800" dirty="0"/>
            <a:t> testovi</a:t>
          </a:r>
        </a:p>
      </dgm:t>
    </dgm:pt>
    <dgm:pt modelId="{7AEDE585-1D5B-4E08-9AE1-1DE04ACE0B1C}" type="parTrans" cxnId="{46B9C459-BAA3-4391-9A54-EC35289658A4}">
      <dgm:prSet/>
      <dgm:spPr/>
      <dgm:t>
        <a:bodyPr/>
        <a:lstStyle/>
        <a:p>
          <a:endParaRPr lang="sr-Latn-RS"/>
        </a:p>
      </dgm:t>
    </dgm:pt>
    <dgm:pt modelId="{9F0F0BA7-E80C-4DB2-A027-F4D92CA314FC}" type="sibTrans" cxnId="{46B9C459-BAA3-4391-9A54-EC35289658A4}">
      <dgm:prSet/>
      <dgm:spPr/>
      <dgm:t>
        <a:bodyPr/>
        <a:lstStyle/>
        <a:p>
          <a:endParaRPr lang="sr-Latn-RS"/>
        </a:p>
      </dgm:t>
    </dgm:pt>
    <dgm:pt modelId="{9759E92D-CC22-46EC-A09D-00EFCE59F23F}">
      <dgm:prSet phldrT="[Text]" custT="1"/>
      <dgm:spPr/>
      <dgm:t>
        <a:bodyPr/>
        <a:lstStyle/>
        <a:p>
          <a:pPr marL="4572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alt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Eksplicitni testovi</a:t>
          </a:r>
          <a:endParaRPr lang="sr-Latn-R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5D06BEBB-DF59-418E-ADCD-E0B2E858F17C}" type="parTrans" cxnId="{FAFD3C21-DDBA-4151-AA12-15D874CC136C}">
      <dgm:prSet/>
      <dgm:spPr/>
      <dgm:t>
        <a:bodyPr/>
        <a:lstStyle/>
        <a:p>
          <a:endParaRPr lang="sr-Latn-RS"/>
        </a:p>
      </dgm:t>
    </dgm:pt>
    <dgm:pt modelId="{7F2FB2BE-77C1-4A4D-9618-F9C45EB20083}" type="sibTrans" cxnId="{FAFD3C21-DDBA-4151-AA12-15D874CC136C}">
      <dgm:prSet/>
      <dgm:spPr/>
      <dgm:t>
        <a:bodyPr/>
        <a:lstStyle/>
        <a:p>
          <a:endParaRPr lang="sr-Latn-RS"/>
        </a:p>
      </dgm:t>
    </dgm:pt>
    <dgm:pt modelId="{8ED2926F-4300-4068-987D-549560B78C0D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Savremena terminologija</a:t>
          </a:r>
        </a:p>
      </dgm:t>
    </dgm:pt>
    <dgm:pt modelId="{24DF59D5-BB90-4414-AA1D-59C6254FE1BA}" type="parTrans" cxnId="{E173F1FA-B4AD-464E-9EF6-EF7229B51766}">
      <dgm:prSet/>
      <dgm:spPr/>
      <dgm:t>
        <a:bodyPr/>
        <a:lstStyle/>
        <a:p>
          <a:endParaRPr lang="sr-Latn-RS"/>
        </a:p>
      </dgm:t>
    </dgm:pt>
    <dgm:pt modelId="{4BA65D10-6319-4251-A2D6-303D1DA1FFD5}" type="sibTrans" cxnId="{E173F1FA-B4AD-464E-9EF6-EF7229B51766}">
      <dgm:prSet/>
      <dgm:spPr/>
      <dgm:t>
        <a:bodyPr/>
        <a:lstStyle/>
        <a:p>
          <a:endParaRPr lang="sr-Latn-RS"/>
        </a:p>
      </dgm:t>
    </dgm:pt>
    <dgm:pt modelId="{C02BD79D-C180-4F75-9466-C0613C432CC4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Stara terminologija</a:t>
          </a:r>
        </a:p>
      </dgm:t>
    </dgm:pt>
    <dgm:pt modelId="{D0969900-0D74-4B21-9FEB-D53C0EEC40E4}" type="parTrans" cxnId="{14EA31CF-D7CB-41E1-808C-8B46ED5FA0A7}">
      <dgm:prSet/>
      <dgm:spPr/>
      <dgm:t>
        <a:bodyPr/>
        <a:lstStyle/>
        <a:p>
          <a:endParaRPr lang="sr-Latn-RS"/>
        </a:p>
      </dgm:t>
    </dgm:pt>
    <dgm:pt modelId="{54AA55B9-012F-48A4-93B8-BA6510053A05}" type="sibTrans" cxnId="{14EA31CF-D7CB-41E1-808C-8B46ED5FA0A7}">
      <dgm:prSet/>
      <dgm:spPr/>
      <dgm:t>
        <a:bodyPr/>
        <a:lstStyle/>
        <a:p>
          <a:endParaRPr lang="sr-Latn-RS"/>
        </a:p>
      </dgm:t>
    </dgm:pt>
    <dgm:pt modelId="{706E510C-EE51-47B5-95C9-2B145C37050E}">
      <dgm:prSet phldrT="[Text]" custT="1"/>
      <dgm:spPr/>
      <dgm:t>
        <a:bodyPr/>
        <a:lstStyle/>
        <a:p>
          <a:pPr marL="4572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Projektivni testovi</a:t>
          </a:r>
        </a:p>
      </dgm:t>
    </dgm:pt>
    <dgm:pt modelId="{5FB46217-2D98-47DE-A930-70E5E6419AC5}" type="sibTrans" cxnId="{88FB2136-30EF-44FA-8D95-F43300A2898C}">
      <dgm:prSet/>
      <dgm:spPr/>
      <dgm:t>
        <a:bodyPr/>
        <a:lstStyle/>
        <a:p>
          <a:endParaRPr lang="sr-Latn-RS"/>
        </a:p>
      </dgm:t>
    </dgm:pt>
    <dgm:pt modelId="{AA847692-B9A3-4889-88B2-2F269F1FCABA}" type="parTrans" cxnId="{88FB2136-30EF-44FA-8D95-F43300A2898C}">
      <dgm:prSet/>
      <dgm:spPr/>
      <dgm:t>
        <a:bodyPr/>
        <a:lstStyle/>
        <a:p>
          <a:endParaRPr lang="sr-Latn-RS"/>
        </a:p>
      </dgm:t>
    </dgm:pt>
    <dgm:pt modelId="{0F2C7B19-F5BA-491E-A803-6DECEC43882B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Da li je predmet merenja svesno dostupan ispitanicima ili nije</a:t>
          </a:r>
        </a:p>
      </dgm:t>
    </dgm:pt>
    <dgm:pt modelId="{33B58E23-D21B-4451-922A-0BDA0659EA4B}" type="parTrans" cxnId="{F867B4D1-4611-4B06-9CE5-71FB16272DCC}">
      <dgm:prSet/>
      <dgm:spPr/>
      <dgm:t>
        <a:bodyPr/>
        <a:lstStyle/>
        <a:p>
          <a:endParaRPr lang="sr-Latn-RS"/>
        </a:p>
      </dgm:t>
    </dgm:pt>
    <dgm:pt modelId="{4A87D515-F372-4C72-810C-D4EB3FE19975}" type="sibTrans" cxnId="{F867B4D1-4611-4B06-9CE5-71FB16272DCC}">
      <dgm:prSet/>
      <dgm:spPr/>
      <dgm:t>
        <a:bodyPr/>
        <a:lstStyle/>
        <a:p>
          <a:endParaRPr lang="sr-Latn-RS"/>
        </a:p>
      </dgm:t>
    </dgm:pt>
    <dgm:pt modelId="{D80AD90E-B3DC-46CB-AC6A-4C517FE44E3B}" type="pres">
      <dgm:prSet presAssocID="{DDD2062B-A935-4026-814B-78DF86842DC4}" presName="Name0" presStyleCnt="0">
        <dgm:presLayoutVars>
          <dgm:dir/>
          <dgm:animLvl val="lvl"/>
          <dgm:resizeHandles val="exact"/>
        </dgm:presLayoutVars>
      </dgm:prSet>
      <dgm:spPr/>
    </dgm:pt>
    <dgm:pt modelId="{6DFB76CE-DC22-4D2F-A2D8-7C8EF8E5D893}" type="pres">
      <dgm:prSet presAssocID="{CBD2A8D7-A1F0-4209-A42E-C47D65934446}" presName="linNode" presStyleCnt="0"/>
      <dgm:spPr/>
    </dgm:pt>
    <dgm:pt modelId="{D8EF0AA4-8A92-41CA-B462-CDF6AF3A9EB2}" type="pres">
      <dgm:prSet presAssocID="{CBD2A8D7-A1F0-4209-A42E-C47D65934446}" presName="parTx" presStyleLbl="revTx" presStyleIdx="0" presStyleCnt="2" custScaleX="137375">
        <dgm:presLayoutVars>
          <dgm:chMax val="1"/>
          <dgm:bulletEnabled val="1"/>
        </dgm:presLayoutVars>
      </dgm:prSet>
      <dgm:spPr/>
    </dgm:pt>
    <dgm:pt modelId="{621117F8-835C-4D4D-B509-20643B853913}" type="pres">
      <dgm:prSet presAssocID="{CBD2A8D7-A1F0-4209-A42E-C47D65934446}" presName="bracket" presStyleLbl="parChTrans1D1" presStyleIdx="0" presStyleCnt="2"/>
      <dgm:spPr/>
    </dgm:pt>
    <dgm:pt modelId="{95FA73B3-FFC2-4463-B125-4AC1756D1ABF}" type="pres">
      <dgm:prSet presAssocID="{CBD2A8D7-A1F0-4209-A42E-C47D65934446}" presName="spH" presStyleCnt="0"/>
      <dgm:spPr/>
    </dgm:pt>
    <dgm:pt modelId="{AC95D06D-EBAE-4C01-B11A-0742201C9AC0}" type="pres">
      <dgm:prSet presAssocID="{CBD2A8D7-A1F0-4209-A42E-C47D65934446}" presName="desTx" presStyleLbl="node1" presStyleIdx="0" presStyleCnt="2" custScaleX="68252">
        <dgm:presLayoutVars>
          <dgm:bulletEnabled val="1"/>
        </dgm:presLayoutVars>
      </dgm:prSet>
      <dgm:spPr/>
    </dgm:pt>
    <dgm:pt modelId="{EA70A9BF-B75F-46C0-8C0C-21A9BEA65FBA}" type="pres">
      <dgm:prSet presAssocID="{05734E03-AAD9-4513-9BF5-578B41C7041B}" presName="spV" presStyleCnt="0"/>
      <dgm:spPr/>
    </dgm:pt>
    <dgm:pt modelId="{FE7B9997-D925-43D5-B614-0E8B264EE9E0}" type="pres">
      <dgm:prSet presAssocID="{C3EA93D2-E0E8-4A8C-9752-FDD1AD9E619B}" presName="linNode" presStyleCnt="0"/>
      <dgm:spPr/>
    </dgm:pt>
    <dgm:pt modelId="{85F52B52-C9BB-4276-BF0A-B535CD9DEF74}" type="pres">
      <dgm:prSet presAssocID="{C3EA93D2-E0E8-4A8C-9752-FDD1AD9E619B}" presName="parTx" presStyleLbl="revTx" presStyleIdx="1" presStyleCnt="2" custScaleX="137375">
        <dgm:presLayoutVars>
          <dgm:chMax val="1"/>
          <dgm:bulletEnabled val="1"/>
        </dgm:presLayoutVars>
      </dgm:prSet>
      <dgm:spPr/>
    </dgm:pt>
    <dgm:pt modelId="{4E959DED-35CF-4823-B334-0F67C153C0A5}" type="pres">
      <dgm:prSet presAssocID="{C3EA93D2-E0E8-4A8C-9752-FDD1AD9E619B}" presName="bracket" presStyleLbl="parChTrans1D1" presStyleIdx="1" presStyleCnt="2"/>
      <dgm:spPr/>
    </dgm:pt>
    <dgm:pt modelId="{41E18500-C063-4833-85A4-A872E9422B18}" type="pres">
      <dgm:prSet presAssocID="{C3EA93D2-E0E8-4A8C-9752-FDD1AD9E619B}" presName="spH" presStyleCnt="0"/>
      <dgm:spPr/>
    </dgm:pt>
    <dgm:pt modelId="{E3CF5C2E-DB9A-4ACA-AF6F-19DAAEA7F79F}" type="pres">
      <dgm:prSet presAssocID="{C3EA93D2-E0E8-4A8C-9752-FDD1AD9E619B}" presName="desTx" presStyleLbl="node1" presStyleIdx="1" presStyleCnt="2" custScaleX="68252">
        <dgm:presLayoutVars>
          <dgm:bulletEnabled val="1"/>
        </dgm:presLayoutVars>
      </dgm:prSet>
      <dgm:spPr/>
    </dgm:pt>
  </dgm:ptLst>
  <dgm:cxnLst>
    <dgm:cxn modelId="{2EC24F15-6FE3-4199-88B8-8A9E7058F3CB}" srcId="{8ED2926F-4300-4068-987D-549560B78C0D}" destId="{502273D2-3CB3-4656-A4A5-1EF4B790EB29}" srcOrd="1" destOrd="0" parTransId="{ED311891-7818-43C9-9BB1-C4D152CED002}" sibTransId="{37718B1B-903C-4C10-B915-C36A0F346BB2}"/>
    <dgm:cxn modelId="{FAFD3C21-DDBA-4151-AA12-15D874CC136C}" srcId="{8ED2926F-4300-4068-987D-549560B78C0D}" destId="{9759E92D-CC22-46EC-A09D-00EFCE59F23F}" srcOrd="0" destOrd="0" parTransId="{5D06BEBB-DF59-418E-ADCD-E0B2E858F17C}" sibTransId="{7F2FB2BE-77C1-4A4D-9618-F9C45EB20083}"/>
    <dgm:cxn modelId="{88FB2136-30EF-44FA-8D95-F43300A2898C}" srcId="{C02BD79D-C180-4F75-9466-C0613C432CC4}" destId="{706E510C-EE51-47B5-95C9-2B145C37050E}" srcOrd="1" destOrd="0" parTransId="{AA847692-B9A3-4889-88B2-2F269F1FCABA}" sibTransId="{5FB46217-2D98-47DE-A930-70E5E6419AC5}"/>
    <dgm:cxn modelId="{EC8DBE3F-5489-4D72-A8DA-9DC5142F72D4}" srcId="{C3EA93D2-E0E8-4A8C-9752-FDD1AD9E619B}" destId="{8312787E-D64A-42B9-AFE7-11A34976D7BF}" srcOrd="0" destOrd="0" parTransId="{393E459C-D604-4D7B-8D9B-E55DECF07F4D}" sibTransId="{E79989C0-815D-46A7-977D-EA218FCA59BD}"/>
    <dgm:cxn modelId="{B2768A66-AA9E-42A6-B48A-0BAC7815B5C3}" type="presOf" srcId="{DDD2062B-A935-4026-814B-78DF86842DC4}" destId="{D80AD90E-B3DC-46CB-AC6A-4C517FE44E3B}" srcOrd="0" destOrd="0" presId="urn:diagrams.loki3.com/BracketList"/>
    <dgm:cxn modelId="{75BD706A-C37D-495E-961C-BE4C624671A3}" srcId="{DDD2062B-A935-4026-814B-78DF86842DC4}" destId="{C3EA93D2-E0E8-4A8C-9752-FDD1AD9E619B}" srcOrd="1" destOrd="0" parTransId="{D44AA20D-C166-4611-BC85-422D56346ED9}" sibTransId="{99C669B3-6B71-4447-BD5F-04B52F723279}"/>
    <dgm:cxn modelId="{0959D851-3049-4011-B5BB-80046F4EB779}" type="presOf" srcId="{706E510C-EE51-47B5-95C9-2B145C37050E}" destId="{AC95D06D-EBAE-4C01-B11A-0742201C9AC0}" srcOrd="0" destOrd="3" presId="urn:diagrams.loki3.com/BracketList"/>
    <dgm:cxn modelId="{46B9C459-BAA3-4391-9A54-EC35289658A4}" srcId="{C3EA93D2-E0E8-4A8C-9752-FDD1AD9E619B}" destId="{6857001E-4419-43EB-9AA3-70660F45BA5D}" srcOrd="1" destOrd="0" parTransId="{7AEDE585-1D5B-4E08-9AE1-1DE04ACE0B1C}" sibTransId="{9F0F0BA7-E80C-4DB2-A027-F4D92CA314FC}"/>
    <dgm:cxn modelId="{C538B482-E618-4FA4-A3FE-85259EFD8376}" type="presOf" srcId="{6857001E-4419-43EB-9AA3-70660F45BA5D}" destId="{E3CF5C2E-DB9A-4ACA-AF6F-19DAAEA7F79F}" srcOrd="0" destOrd="1" presId="urn:diagrams.loki3.com/BracketList"/>
    <dgm:cxn modelId="{24D0CB85-732E-4FE0-A1E9-F7F17D26690E}" srcId="{DDD2062B-A935-4026-814B-78DF86842DC4}" destId="{CBD2A8D7-A1F0-4209-A42E-C47D65934446}" srcOrd="0" destOrd="0" parTransId="{2F473725-CF6F-4FEF-84A9-B4BF7FD0CD5A}" sibTransId="{05734E03-AAD9-4513-9BF5-578B41C7041B}"/>
    <dgm:cxn modelId="{A35F8088-912C-4E10-AC3E-BAE1CD8F4A28}" srcId="{C02BD79D-C180-4F75-9466-C0613C432CC4}" destId="{7040C5C2-4FBC-4F53-BB0F-8C2658829543}" srcOrd="0" destOrd="0" parTransId="{8544472D-5BD4-4AB2-9766-62C3609D9394}" sibTransId="{A44928B3-EC3B-48E5-B928-C935643FFC18}"/>
    <dgm:cxn modelId="{F3EE538D-7BD6-45A2-B071-C98617606C17}" type="presOf" srcId="{C3EA93D2-E0E8-4A8C-9752-FDD1AD9E619B}" destId="{85F52B52-C9BB-4276-BF0A-B535CD9DEF74}" srcOrd="0" destOrd="0" presId="urn:diagrams.loki3.com/BracketList"/>
    <dgm:cxn modelId="{5B9AEBA8-8162-4A42-97C1-C97844870FBF}" type="presOf" srcId="{CBD2A8D7-A1F0-4209-A42E-C47D65934446}" destId="{D8EF0AA4-8A92-41CA-B462-CDF6AF3A9EB2}" srcOrd="0" destOrd="0" presId="urn:diagrams.loki3.com/BracketList"/>
    <dgm:cxn modelId="{0FA151A9-D86E-4221-A518-87DB27D1947B}" type="presOf" srcId="{7040C5C2-4FBC-4F53-BB0F-8C2658829543}" destId="{AC95D06D-EBAE-4C01-B11A-0742201C9AC0}" srcOrd="0" destOrd="2" presId="urn:diagrams.loki3.com/BracketList"/>
    <dgm:cxn modelId="{93C784AD-442C-4C4A-8363-989A4D2A97C0}" type="presOf" srcId="{8ED2926F-4300-4068-987D-549560B78C0D}" destId="{AC95D06D-EBAE-4C01-B11A-0742201C9AC0}" srcOrd="0" destOrd="4" presId="urn:diagrams.loki3.com/BracketList"/>
    <dgm:cxn modelId="{B22A32B2-BB4B-4DBE-8DEA-E0E460601A8A}" type="presOf" srcId="{C02BD79D-C180-4F75-9466-C0613C432CC4}" destId="{AC95D06D-EBAE-4C01-B11A-0742201C9AC0}" srcOrd="0" destOrd="1" presId="urn:diagrams.loki3.com/BracketList"/>
    <dgm:cxn modelId="{3452D8B5-8811-4BC8-B26C-D5B8F1EDFE26}" type="presOf" srcId="{8312787E-D64A-42B9-AFE7-11A34976D7BF}" destId="{E3CF5C2E-DB9A-4ACA-AF6F-19DAAEA7F79F}" srcOrd="0" destOrd="0" presId="urn:diagrams.loki3.com/BracketList"/>
    <dgm:cxn modelId="{C1874EB7-B2CC-478D-9D1D-94BB380A3FCB}" type="presOf" srcId="{0F2C7B19-F5BA-491E-A803-6DECEC43882B}" destId="{AC95D06D-EBAE-4C01-B11A-0742201C9AC0}" srcOrd="0" destOrd="0" presId="urn:diagrams.loki3.com/BracketList"/>
    <dgm:cxn modelId="{14EA31CF-D7CB-41E1-808C-8B46ED5FA0A7}" srcId="{CBD2A8D7-A1F0-4209-A42E-C47D65934446}" destId="{C02BD79D-C180-4F75-9466-C0613C432CC4}" srcOrd="1" destOrd="0" parTransId="{D0969900-0D74-4B21-9FEB-D53C0EEC40E4}" sibTransId="{54AA55B9-012F-48A4-93B8-BA6510053A05}"/>
    <dgm:cxn modelId="{F867B4D1-4611-4B06-9CE5-71FB16272DCC}" srcId="{CBD2A8D7-A1F0-4209-A42E-C47D65934446}" destId="{0F2C7B19-F5BA-491E-A803-6DECEC43882B}" srcOrd="0" destOrd="0" parTransId="{33B58E23-D21B-4451-922A-0BDA0659EA4B}" sibTransId="{4A87D515-F372-4C72-810C-D4EB3FE19975}"/>
    <dgm:cxn modelId="{C5B893FA-F94A-44E7-BA58-FEBA1D228EA0}" type="presOf" srcId="{9759E92D-CC22-46EC-A09D-00EFCE59F23F}" destId="{AC95D06D-EBAE-4C01-B11A-0742201C9AC0}" srcOrd="0" destOrd="5" presId="urn:diagrams.loki3.com/BracketList"/>
    <dgm:cxn modelId="{E173F1FA-B4AD-464E-9EF6-EF7229B51766}" srcId="{CBD2A8D7-A1F0-4209-A42E-C47D65934446}" destId="{8ED2926F-4300-4068-987D-549560B78C0D}" srcOrd="2" destOrd="0" parTransId="{24DF59D5-BB90-4414-AA1D-59C6254FE1BA}" sibTransId="{4BA65D10-6319-4251-A2D6-303D1DA1FFD5}"/>
    <dgm:cxn modelId="{9A81A9FE-76B2-4569-A904-976F264B83D3}" type="presOf" srcId="{502273D2-3CB3-4656-A4A5-1EF4B790EB29}" destId="{AC95D06D-EBAE-4C01-B11A-0742201C9AC0}" srcOrd="0" destOrd="6" presId="urn:diagrams.loki3.com/BracketList"/>
    <dgm:cxn modelId="{9AD6607F-ABA0-4988-A978-EEF9509DE76C}" type="presParOf" srcId="{D80AD90E-B3DC-46CB-AC6A-4C517FE44E3B}" destId="{6DFB76CE-DC22-4D2F-A2D8-7C8EF8E5D893}" srcOrd="0" destOrd="0" presId="urn:diagrams.loki3.com/BracketList"/>
    <dgm:cxn modelId="{C3B57E0A-E109-48BB-BC93-426DA19298CD}" type="presParOf" srcId="{6DFB76CE-DC22-4D2F-A2D8-7C8EF8E5D893}" destId="{D8EF0AA4-8A92-41CA-B462-CDF6AF3A9EB2}" srcOrd="0" destOrd="0" presId="urn:diagrams.loki3.com/BracketList"/>
    <dgm:cxn modelId="{B7C31CDC-BCC2-4C64-A6B9-69F247B9DEB9}" type="presParOf" srcId="{6DFB76CE-DC22-4D2F-A2D8-7C8EF8E5D893}" destId="{621117F8-835C-4D4D-B509-20643B853913}" srcOrd="1" destOrd="0" presId="urn:diagrams.loki3.com/BracketList"/>
    <dgm:cxn modelId="{5BCB4040-1A47-47CA-AF98-4E60A4230765}" type="presParOf" srcId="{6DFB76CE-DC22-4D2F-A2D8-7C8EF8E5D893}" destId="{95FA73B3-FFC2-4463-B125-4AC1756D1ABF}" srcOrd="2" destOrd="0" presId="urn:diagrams.loki3.com/BracketList"/>
    <dgm:cxn modelId="{89CAB7F4-977B-4C1B-B225-B0B5E8217957}" type="presParOf" srcId="{6DFB76CE-DC22-4D2F-A2D8-7C8EF8E5D893}" destId="{AC95D06D-EBAE-4C01-B11A-0742201C9AC0}" srcOrd="3" destOrd="0" presId="urn:diagrams.loki3.com/BracketList"/>
    <dgm:cxn modelId="{AEC16DAC-9235-4973-9E01-2FA1B8AA6227}" type="presParOf" srcId="{D80AD90E-B3DC-46CB-AC6A-4C517FE44E3B}" destId="{EA70A9BF-B75F-46C0-8C0C-21A9BEA65FBA}" srcOrd="1" destOrd="0" presId="urn:diagrams.loki3.com/BracketList"/>
    <dgm:cxn modelId="{3A6F2241-68B4-4D6E-87A4-E1A27A2C6110}" type="presParOf" srcId="{D80AD90E-B3DC-46CB-AC6A-4C517FE44E3B}" destId="{FE7B9997-D925-43D5-B614-0E8B264EE9E0}" srcOrd="2" destOrd="0" presId="urn:diagrams.loki3.com/BracketList"/>
    <dgm:cxn modelId="{73A49F71-8ACD-44D5-8D33-74B8CEF78230}" type="presParOf" srcId="{FE7B9997-D925-43D5-B614-0E8B264EE9E0}" destId="{85F52B52-C9BB-4276-BF0A-B535CD9DEF74}" srcOrd="0" destOrd="0" presId="urn:diagrams.loki3.com/BracketList"/>
    <dgm:cxn modelId="{53652784-F2F4-44F0-BDFB-141BA2727CF2}" type="presParOf" srcId="{FE7B9997-D925-43D5-B614-0E8B264EE9E0}" destId="{4E959DED-35CF-4823-B334-0F67C153C0A5}" srcOrd="1" destOrd="0" presId="urn:diagrams.loki3.com/BracketList"/>
    <dgm:cxn modelId="{5E89E348-2608-4A8F-B7E4-2826BDF315FB}" type="presParOf" srcId="{FE7B9997-D925-43D5-B614-0E8B264EE9E0}" destId="{41E18500-C063-4833-85A4-A872E9422B18}" srcOrd="2" destOrd="0" presId="urn:diagrams.loki3.com/BracketList"/>
    <dgm:cxn modelId="{395786B0-9015-497E-BCF3-9FD338479C21}" type="presParOf" srcId="{FE7B9997-D925-43D5-B614-0E8B264EE9E0}" destId="{E3CF5C2E-DB9A-4ACA-AF6F-19DAAEA7F79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647448D-D309-4A22-83C0-F4FFCE26525B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FB93BF17-A14A-4AD3-9A53-6483E6EEA76C}">
      <dgm:prSet phldrT="[Text]"/>
      <dgm:spPr/>
      <dgm:t>
        <a:bodyPr/>
        <a:lstStyle/>
        <a:p>
          <a:r>
            <a:rPr lang="sr-Latn-RS" dirty="0"/>
            <a:t>Planiranje testa</a:t>
          </a:r>
        </a:p>
      </dgm:t>
    </dgm:pt>
    <dgm:pt modelId="{2566D3FC-6392-4147-9FBB-D4578E0FEA40}" type="parTrans" cxnId="{8B9B50E7-3A9A-441A-93D8-666884BFA396}">
      <dgm:prSet/>
      <dgm:spPr/>
      <dgm:t>
        <a:bodyPr/>
        <a:lstStyle/>
        <a:p>
          <a:endParaRPr lang="sr-Latn-RS"/>
        </a:p>
      </dgm:t>
    </dgm:pt>
    <dgm:pt modelId="{3D861F3A-07E7-40F2-BC3F-446B8D3F4F1A}" type="sibTrans" cxnId="{8B9B50E7-3A9A-441A-93D8-666884BFA396}">
      <dgm:prSet/>
      <dgm:spPr/>
      <dgm:t>
        <a:bodyPr/>
        <a:lstStyle/>
        <a:p>
          <a:endParaRPr lang="sr-Latn-RS"/>
        </a:p>
      </dgm:t>
    </dgm:pt>
    <dgm:pt modelId="{5B1F7209-AD10-44D7-8734-34D797D5194D}">
      <dgm:prSet phldrT="[Text]"/>
      <dgm:spPr/>
      <dgm:t>
        <a:bodyPr/>
        <a:lstStyle/>
        <a:p>
          <a:r>
            <a:rPr lang="sr-Latn-RS" dirty="0"/>
            <a:t>Kreiranje prve verzije testa</a:t>
          </a:r>
        </a:p>
      </dgm:t>
    </dgm:pt>
    <dgm:pt modelId="{30446BFF-3020-4AB3-9395-1F30B4209CD8}" type="parTrans" cxnId="{B9AB79A4-7795-4531-A856-66BAD0323DE8}">
      <dgm:prSet/>
      <dgm:spPr/>
      <dgm:t>
        <a:bodyPr/>
        <a:lstStyle/>
        <a:p>
          <a:endParaRPr lang="sr-Latn-RS"/>
        </a:p>
      </dgm:t>
    </dgm:pt>
    <dgm:pt modelId="{C6C60DDA-DBCC-4ADE-B7E5-BC84A95FB528}" type="sibTrans" cxnId="{B9AB79A4-7795-4531-A856-66BAD0323DE8}">
      <dgm:prSet/>
      <dgm:spPr/>
      <dgm:t>
        <a:bodyPr/>
        <a:lstStyle/>
        <a:p>
          <a:endParaRPr lang="sr-Latn-RS"/>
        </a:p>
      </dgm:t>
    </dgm:pt>
    <dgm:pt modelId="{5870E45C-44A7-4E08-A948-4FE1754EB6CE}">
      <dgm:prSet phldrT="[Text]"/>
      <dgm:spPr/>
      <dgm:t>
        <a:bodyPr/>
        <a:lstStyle/>
        <a:p>
          <a:r>
            <a:rPr lang="sr-Latn-RS" dirty="0"/>
            <a:t>Pilot studija</a:t>
          </a:r>
        </a:p>
      </dgm:t>
    </dgm:pt>
    <dgm:pt modelId="{08F82FB0-E01B-4960-A3FB-09D04EEFFCB4}" type="parTrans" cxnId="{B6FCCEE7-CAE1-4869-ABE3-780272DCD8D5}">
      <dgm:prSet/>
      <dgm:spPr/>
      <dgm:t>
        <a:bodyPr/>
        <a:lstStyle/>
        <a:p>
          <a:endParaRPr lang="sr-Latn-RS"/>
        </a:p>
      </dgm:t>
    </dgm:pt>
    <dgm:pt modelId="{A95736AE-5276-408E-AAD2-86A3011482C4}" type="sibTrans" cxnId="{B6FCCEE7-CAE1-4869-ABE3-780272DCD8D5}">
      <dgm:prSet/>
      <dgm:spPr/>
      <dgm:t>
        <a:bodyPr/>
        <a:lstStyle/>
        <a:p>
          <a:endParaRPr lang="sr-Latn-RS"/>
        </a:p>
      </dgm:t>
    </dgm:pt>
    <dgm:pt modelId="{C061CF3E-A720-43F5-9E01-03FDA1980585}">
      <dgm:prSet phldrT="[Text]"/>
      <dgm:spPr/>
      <dgm:t>
        <a:bodyPr/>
        <a:lstStyle/>
        <a:p>
          <a:r>
            <a:rPr lang="sr-Latn-RS" dirty="0"/>
            <a:t>Evaluacija testa</a:t>
          </a:r>
        </a:p>
      </dgm:t>
    </dgm:pt>
    <dgm:pt modelId="{1BF19159-9CFE-4F6C-811A-20D32E6E95D1}" type="parTrans" cxnId="{EE12469B-8039-40D5-B23D-E5D657B3F094}">
      <dgm:prSet/>
      <dgm:spPr/>
      <dgm:t>
        <a:bodyPr/>
        <a:lstStyle/>
        <a:p>
          <a:endParaRPr lang="sr-Latn-RS"/>
        </a:p>
      </dgm:t>
    </dgm:pt>
    <dgm:pt modelId="{1017E928-D8DD-4284-9EA9-282AB6B408E9}" type="sibTrans" cxnId="{EE12469B-8039-40D5-B23D-E5D657B3F094}">
      <dgm:prSet/>
      <dgm:spPr/>
      <dgm:t>
        <a:bodyPr/>
        <a:lstStyle/>
        <a:p>
          <a:endParaRPr lang="sr-Latn-RS"/>
        </a:p>
      </dgm:t>
    </dgm:pt>
    <dgm:pt modelId="{9F6FD8C7-3FCF-449A-A70A-773FBC3D250B}">
      <dgm:prSet phldrT="[Text]"/>
      <dgm:spPr/>
      <dgm:t>
        <a:bodyPr/>
        <a:lstStyle/>
        <a:p>
          <a:r>
            <a:rPr lang="sr-Latn-RS" dirty="0"/>
            <a:t>Kreiranje konačne verzije testa</a:t>
          </a:r>
        </a:p>
      </dgm:t>
    </dgm:pt>
    <dgm:pt modelId="{E4B9927F-BBF7-4F44-B4F3-DF57321E7337}" type="parTrans" cxnId="{EFC4C03F-A783-44A1-BC8D-62B30829732D}">
      <dgm:prSet/>
      <dgm:spPr/>
      <dgm:t>
        <a:bodyPr/>
        <a:lstStyle/>
        <a:p>
          <a:endParaRPr lang="sr-Latn-RS"/>
        </a:p>
      </dgm:t>
    </dgm:pt>
    <dgm:pt modelId="{1661D59B-B4F5-4A36-BEB8-15F0D6B29466}" type="sibTrans" cxnId="{EFC4C03F-A783-44A1-BC8D-62B30829732D}">
      <dgm:prSet/>
      <dgm:spPr/>
      <dgm:t>
        <a:bodyPr/>
        <a:lstStyle/>
        <a:p>
          <a:endParaRPr lang="sr-Latn-RS"/>
        </a:p>
      </dgm:t>
    </dgm:pt>
    <dgm:pt modelId="{93363411-1577-4AEE-8354-E3369C0632DF}" type="pres">
      <dgm:prSet presAssocID="{1647448D-D309-4A22-83C0-F4FFCE26525B}" presName="outerComposite" presStyleCnt="0">
        <dgm:presLayoutVars>
          <dgm:chMax val="5"/>
          <dgm:dir/>
          <dgm:resizeHandles val="exact"/>
        </dgm:presLayoutVars>
      </dgm:prSet>
      <dgm:spPr/>
    </dgm:pt>
    <dgm:pt modelId="{1020A60C-A354-4C8A-A396-DC17CB89262C}" type="pres">
      <dgm:prSet presAssocID="{1647448D-D309-4A22-83C0-F4FFCE26525B}" presName="dummyMaxCanvas" presStyleCnt="0">
        <dgm:presLayoutVars/>
      </dgm:prSet>
      <dgm:spPr/>
    </dgm:pt>
    <dgm:pt modelId="{33C806AB-EA27-435F-BF20-5EAC563B8067}" type="pres">
      <dgm:prSet presAssocID="{1647448D-D309-4A22-83C0-F4FFCE26525B}" presName="FiveNodes_1" presStyleLbl="node1" presStyleIdx="0" presStyleCnt="5">
        <dgm:presLayoutVars>
          <dgm:bulletEnabled val="1"/>
        </dgm:presLayoutVars>
      </dgm:prSet>
      <dgm:spPr/>
    </dgm:pt>
    <dgm:pt modelId="{123B0DE2-EFDA-488D-9956-49852DF58892}" type="pres">
      <dgm:prSet presAssocID="{1647448D-D309-4A22-83C0-F4FFCE26525B}" presName="FiveNodes_2" presStyleLbl="node1" presStyleIdx="1" presStyleCnt="5">
        <dgm:presLayoutVars>
          <dgm:bulletEnabled val="1"/>
        </dgm:presLayoutVars>
      </dgm:prSet>
      <dgm:spPr/>
    </dgm:pt>
    <dgm:pt modelId="{71B14617-620E-4BFF-88B9-95DA573CA5ED}" type="pres">
      <dgm:prSet presAssocID="{1647448D-D309-4A22-83C0-F4FFCE26525B}" presName="FiveNodes_3" presStyleLbl="node1" presStyleIdx="2" presStyleCnt="5">
        <dgm:presLayoutVars>
          <dgm:bulletEnabled val="1"/>
        </dgm:presLayoutVars>
      </dgm:prSet>
      <dgm:spPr/>
    </dgm:pt>
    <dgm:pt modelId="{A02AD00D-0181-4366-B59F-97C82B7F0348}" type="pres">
      <dgm:prSet presAssocID="{1647448D-D309-4A22-83C0-F4FFCE26525B}" presName="FiveNodes_4" presStyleLbl="node1" presStyleIdx="3" presStyleCnt="5">
        <dgm:presLayoutVars>
          <dgm:bulletEnabled val="1"/>
        </dgm:presLayoutVars>
      </dgm:prSet>
      <dgm:spPr/>
    </dgm:pt>
    <dgm:pt modelId="{79D8B619-29F1-4458-B4D0-7E92824EE166}" type="pres">
      <dgm:prSet presAssocID="{1647448D-D309-4A22-83C0-F4FFCE26525B}" presName="FiveNodes_5" presStyleLbl="node1" presStyleIdx="4" presStyleCnt="5">
        <dgm:presLayoutVars>
          <dgm:bulletEnabled val="1"/>
        </dgm:presLayoutVars>
      </dgm:prSet>
      <dgm:spPr/>
    </dgm:pt>
    <dgm:pt modelId="{DB1062CC-87DF-4CDE-8019-A8FCD097197F}" type="pres">
      <dgm:prSet presAssocID="{1647448D-D309-4A22-83C0-F4FFCE26525B}" presName="FiveConn_1-2" presStyleLbl="fgAccFollowNode1" presStyleIdx="0" presStyleCnt="4">
        <dgm:presLayoutVars>
          <dgm:bulletEnabled val="1"/>
        </dgm:presLayoutVars>
      </dgm:prSet>
      <dgm:spPr/>
    </dgm:pt>
    <dgm:pt modelId="{FA349A3B-961A-4A28-BFB9-CF6640765B9F}" type="pres">
      <dgm:prSet presAssocID="{1647448D-D309-4A22-83C0-F4FFCE26525B}" presName="FiveConn_2-3" presStyleLbl="fgAccFollowNode1" presStyleIdx="1" presStyleCnt="4">
        <dgm:presLayoutVars>
          <dgm:bulletEnabled val="1"/>
        </dgm:presLayoutVars>
      </dgm:prSet>
      <dgm:spPr/>
    </dgm:pt>
    <dgm:pt modelId="{8445053D-6938-49D2-B2B7-F18218F945F2}" type="pres">
      <dgm:prSet presAssocID="{1647448D-D309-4A22-83C0-F4FFCE26525B}" presName="FiveConn_3-4" presStyleLbl="fgAccFollowNode1" presStyleIdx="2" presStyleCnt="4">
        <dgm:presLayoutVars>
          <dgm:bulletEnabled val="1"/>
        </dgm:presLayoutVars>
      </dgm:prSet>
      <dgm:spPr/>
    </dgm:pt>
    <dgm:pt modelId="{D0C26352-0025-4F9A-8CEC-90EA12A20798}" type="pres">
      <dgm:prSet presAssocID="{1647448D-D309-4A22-83C0-F4FFCE26525B}" presName="FiveConn_4-5" presStyleLbl="fgAccFollowNode1" presStyleIdx="3" presStyleCnt="4">
        <dgm:presLayoutVars>
          <dgm:bulletEnabled val="1"/>
        </dgm:presLayoutVars>
      </dgm:prSet>
      <dgm:spPr/>
    </dgm:pt>
    <dgm:pt modelId="{A60B40EF-A4CA-4B32-B40F-57595F547CB8}" type="pres">
      <dgm:prSet presAssocID="{1647448D-D309-4A22-83C0-F4FFCE26525B}" presName="FiveNodes_1_text" presStyleLbl="node1" presStyleIdx="4" presStyleCnt="5">
        <dgm:presLayoutVars>
          <dgm:bulletEnabled val="1"/>
        </dgm:presLayoutVars>
      </dgm:prSet>
      <dgm:spPr/>
    </dgm:pt>
    <dgm:pt modelId="{2EDDE232-0855-407E-8142-9B2C99170E77}" type="pres">
      <dgm:prSet presAssocID="{1647448D-D309-4A22-83C0-F4FFCE26525B}" presName="FiveNodes_2_text" presStyleLbl="node1" presStyleIdx="4" presStyleCnt="5">
        <dgm:presLayoutVars>
          <dgm:bulletEnabled val="1"/>
        </dgm:presLayoutVars>
      </dgm:prSet>
      <dgm:spPr/>
    </dgm:pt>
    <dgm:pt modelId="{6989F511-E93C-4937-B47D-E31E72AF6538}" type="pres">
      <dgm:prSet presAssocID="{1647448D-D309-4A22-83C0-F4FFCE26525B}" presName="FiveNodes_3_text" presStyleLbl="node1" presStyleIdx="4" presStyleCnt="5">
        <dgm:presLayoutVars>
          <dgm:bulletEnabled val="1"/>
        </dgm:presLayoutVars>
      </dgm:prSet>
      <dgm:spPr/>
    </dgm:pt>
    <dgm:pt modelId="{80EA58E2-66CB-42A1-8517-86EF3EE6F303}" type="pres">
      <dgm:prSet presAssocID="{1647448D-D309-4A22-83C0-F4FFCE26525B}" presName="FiveNodes_4_text" presStyleLbl="node1" presStyleIdx="4" presStyleCnt="5">
        <dgm:presLayoutVars>
          <dgm:bulletEnabled val="1"/>
        </dgm:presLayoutVars>
      </dgm:prSet>
      <dgm:spPr/>
    </dgm:pt>
    <dgm:pt modelId="{A9920A30-98DC-4C05-B689-0BB53942A851}" type="pres">
      <dgm:prSet presAssocID="{1647448D-D309-4A22-83C0-F4FFCE26525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15CEF11-53F9-46F8-9390-6A9533750BCF}" type="presOf" srcId="{C6C60DDA-DBCC-4ADE-B7E5-BC84A95FB528}" destId="{FA349A3B-961A-4A28-BFB9-CF6640765B9F}" srcOrd="0" destOrd="0" presId="urn:microsoft.com/office/officeart/2005/8/layout/vProcess5"/>
    <dgm:cxn modelId="{B381BD15-F2C8-47F6-8E21-C0EF502494B6}" type="presOf" srcId="{5B1F7209-AD10-44D7-8734-34D797D5194D}" destId="{123B0DE2-EFDA-488D-9956-49852DF58892}" srcOrd="0" destOrd="0" presId="urn:microsoft.com/office/officeart/2005/8/layout/vProcess5"/>
    <dgm:cxn modelId="{E48CAC34-55C8-4B4D-A757-3A18ABDDFFD6}" type="presOf" srcId="{5870E45C-44A7-4E08-A948-4FE1754EB6CE}" destId="{6989F511-E93C-4937-B47D-E31E72AF6538}" srcOrd="1" destOrd="0" presId="urn:microsoft.com/office/officeart/2005/8/layout/vProcess5"/>
    <dgm:cxn modelId="{D5137B3D-7062-4E55-9CBC-8C4C1740038D}" type="presOf" srcId="{C061CF3E-A720-43F5-9E01-03FDA1980585}" destId="{80EA58E2-66CB-42A1-8517-86EF3EE6F303}" srcOrd="1" destOrd="0" presId="urn:microsoft.com/office/officeart/2005/8/layout/vProcess5"/>
    <dgm:cxn modelId="{EFC4C03F-A783-44A1-BC8D-62B30829732D}" srcId="{1647448D-D309-4A22-83C0-F4FFCE26525B}" destId="{9F6FD8C7-3FCF-449A-A70A-773FBC3D250B}" srcOrd="4" destOrd="0" parTransId="{E4B9927F-BBF7-4F44-B4F3-DF57321E7337}" sibTransId="{1661D59B-B4F5-4A36-BEB8-15F0D6B29466}"/>
    <dgm:cxn modelId="{02158F40-3EC1-4EBC-A975-4C7020A44BF3}" type="presOf" srcId="{A95736AE-5276-408E-AAD2-86A3011482C4}" destId="{8445053D-6938-49D2-B2B7-F18218F945F2}" srcOrd="0" destOrd="0" presId="urn:microsoft.com/office/officeart/2005/8/layout/vProcess5"/>
    <dgm:cxn modelId="{3B7F3B69-1253-4893-9548-199AE418AED4}" type="presOf" srcId="{9F6FD8C7-3FCF-449A-A70A-773FBC3D250B}" destId="{A9920A30-98DC-4C05-B689-0BB53942A851}" srcOrd="1" destOrd="0" presId="urn:microsoft.com/office/officeart/2005/8/layout/vProcess5"/>
    <dgm:cxn modelId="{4BCF6282-B833-4F4C-B794-93D57243940F}" type="presOf" srcId="{5B1F7209-AD10-44D7-8734-34D797D5194D}" destId="{2EDDE232-0855-407E-8142-9B2C99170E77}" srcOrd="1" destOrd="0" presId="urn:microsoft.com/office/officeart/2005/8/layout/vProcess5"/>
    <dgm:cxn modelId="{EE12469B-8039-40D5-B23D-E5D657B3F094}" srcId="{1647448D-D309-4A22-83C0-F4FFCE26525B}" destId="{C061CF3E-A720-43F5-9E01-03FDA1980585}" srcOrd="3" destOrd="0" parTransId="{1BF19159-9CFE-4F6C-811A-20D32E6E95D1}" sibTransId="{1017E928-D8DD-4284-9EA9-282AB6B408E9}"/>
    <dgm:cxn modelId="{B9AB79A4-7795-4531-A856-66BAD0323DE8}" srcId="{1647448D-D309-4A22-83C0-F4FFCE26525B}" destId="{5B1F7209-AD10-44D7-8734-34D797D5194D}" srcOrd="1" destOrd="0" parTransId="{30446BFF-3020-4AB3-9395-1F30B4209CD8}" sibTransId="{C6C60DDA-DBCC-4ADE-B7E5-BC84A95FB528}"/>
    <dgm:cxn modelId="{B1ABC0A6-EFC4-4B55-BA33-AE5823214CA6}" type="presOf" srcId="{3D861F3A-07E7-40F2-BC3F-446B8D3F4F1A}" destId="{DB1062CC-87DF-4CDE-8019-A8FCD097197F}" srcOrd="0" destOrd="0" presId="urn:microsoft.com/office/officeart/2005/8/layout/vProcess5"/>
    <dgm:cxn modelId="{707CFBAB-D47A-4884-9CE2-70FB67546A10}" type="presOf" srcId="{1017E928-D8DD-4284-9EA9-282AB6B408E9}" destId="{D0C26352-0025-4F9A-8CEC-90EA12A20798}" srcOrd="0" destOrd="0" presId="urn:microsoft.com/office/officeart/2005/8/layout/vProcess5"/>
    <dgm:cxn modelId="{10EC0DB8-DD20-4553-8AEC-84CA142701BD}" type="presOf" srcId="{FB93BF17-A14A-4AD3-9A53-6483E6EEA76C}" destId="{33C806AB-EA27-435F-BF20-5EAC563B8067}" srcOrd="0" destOrd="0" presId="urn:microsoft.com/office/officeart/2005/8/layout/vProcess5"/>
    <dgm:cxn modelId="{26A161C1-28C2-454C-A2C3-68E4CB1B288B}" type="presOf" srcId="{C061CF3E-A720-43F5-9E01-03FDA1980585}" destId="{A02AD00D-0181-4366-B59F-97C82B7F0348}" srcOrd="0" destOrd="0" presId="urn:microsoft.com/office/officeart/2005/8/layout/vProcess5"/>
    <dgm:cxn modelId="{A3CCB0C9-B017-43B4-A31F-996A939CCF4D}" type="presOf" srcId="{FB93BF17-A14A-4AD3-9A53-6483E6EEA76C}" destId="{A60B40EF-A4CA-4B32-B40F-57595F547CB8}" srcOrd="1" destOrd="0" presId="urn:microsoft.com/office/officeart/2005/8/layout/vProcess5"/>
    <dgm:cxn modelId="{8B9B50E7-3A9A-441A-93D8-666884BFA396}" srcId="{1647448D-D309-4A22-83C0-F4FFCE26525B}" destId="{FB93BF17-A14A-4AD3-9A53-6483E6EEA76C}" srcOrd="0" destOrd="0" parTransId="{2566D3FC-6392-4147-9FBB-D4578E0FEA40}" sibTransId="{3D861F3A-07E7-40F2-BC3F-446B8D3F4F1A}"/>
    <dgm:cxn modelId="{B6FCCEE7-CAE1-4869-ABE3-780272DCD8D5}" srcId="{1647448D-D309-4A22-83C0-F4FFCE26525B}" destId="{5870E45C-44A7-4E08-A948-4FE1754EB6CE}" srcOrd="2" destOrd="0" parTransId="{08F82FB0-E01B-4960-A3FB-09D04EEFFCB4}" sibTransId="{A95736AE-5276-408E-AAD2-86A3011482C4}"/>
    <dgm:cxn modelId="{1F7069EE-EF56-4661-9FC8-21F643AB321E}" type="presOf" srcId="{9F6FD8C7-3FCF-449A-A70A-773FBC3D250B}" destId="{79D8B619-29F1-4458-B4D0-7E92824EE166}" srcOrd="0" destOrd="0" presId="urn:microsoft.com/office/officeart/2005/8/layout/vProcess5"/>
    <dgm:cxn modelId="{03898AF2-D71B-4481-9571-5894F078A11B}" type="presOf" srcId="{1647448D-D309-4A22-83C0-F4FFCE26525B}" destId="{93363411-1577-4AEE-8354-E3369C0632DF}" srcOrd="0" destOrd="0" presId="urn:microsoft.com/office/officeart/2005/8/layout/vProcess5"/>
    <dgm:cxn modelId="{44EEB5F4-4EF0-45C2-A2FF-46213BBE1E8A}" type="presOf" srcId="{5870E45C-44A7-4E08-A948-4FE1754EB6CE}" destId="{71B14617-620E-4BFF-88B9-95DA573CA5ED}" srcOrd="0" destOrd="0" presId="urn:microsoft.com/office/officeart/2005/8/layout/vProcess5"/>
    <dgm:cxn modelId="{24EFD9F8-EEFF-42F9-A7AE-43BF69A998F6}" type="presParOf" srcId="{93363411-1577-4AEE-8354-E3369C0632DF}" destId="{1020A60C-A354-4C8A-A396-DC17CB89262C}" srcOrd="0" destOrd="0" presId="urn:microsoft.com/office/officeart/2005/8/layout/vProcess5"/>
    <dgm:cxn modelId="{72424309-F398-4FD3-8820-21C4546C25B4}" type="presParOf" srcId="{93363411-1577-4AEE-8354-E3369C0632DF}" destId="{33C806AB-EA27-435F-BF20-5EAC563B8067}" srcOrd="1" destOrd="0" presId="urn:microsoft.com/office/officeart/2005/8/layout/vProcess5"/>
    <dgm:cxn modelId="{F6F55AA2-4529-42EB-BDF1-9709F2AAD8BF}" type="presParOf" srcId="{93363411-1577-4AEE-8354-E3369C0632DF}" destId="{123B0DE2-EFDA-488D-9956-49852DF58892}" srcOrd="2" destOrd="0" presId="urn:microsoft.com/office/officeart/2005/8/layout/vProcess5"/>
    <dgm:cxn modelId="{EB7FC688-C321-4CC4-B381-0ECDB1DBD623}" type="presParOf" srcId="{93363411-1577-4AEE-8354-E3369C0632DF}" destId="{71B14617-620E-4BFF-88B9-95DA573CA5ED}" srcOrd="3" destOrd="0" presId="urn:microsoft.com/office/officeart/2005/8/layout/vProcess5"/>
    <dgm:cxn modelId="{C6F42751-F02E-4E3D-95EC-AA8A05470C81}" type="presParOf" srcId="{93363411-1577-4AEE-8354-E3369C0632DF}" destId="{A02AD00D-0181-4366-B59F-97C82B7F0348}" srcOrd="4" destOrd="0" presId="urn:microsoft.com/office/officeart/2005/8/layout/vProcess5"/>
    <dgm:cxn modelId="{C1E4D601-AA50-4484-9565-554F03BEFF67}" type="presParOf" srcId="{93363411-1577-4AEE-8354-E3369C0632DF}" destId="{79D8B619-29F1-4458-B4D0-7E92824EE166}" srcOrd="5" destOrd="0" presId="urn:microsoft.com/office/officeart/2005/8/layout/vProcess5"/>
    <dgm:cxn modelId="{82893BBD-0950-4590-BE20-DE124D2CDE61}" type="presParOf" srcId="{93363411-1577-4AEE-8354-E3369C0632DF}" destId="{DB1062CC-87DF-4CDE-8019-A8FCD097197F}" srcOrd="6" destOrd="0" presId="urn:microsoft.com/office/officeart/2005/8/layout/vProcess5"/>
    <dgm:cxn modelId="{D254D8A5-BB42-4365-8E29-042044CF6221}" type="presParOf" srcId="{93363411-1577-4AEE-8354-E3369C0632DF}" destId="{FA349A3B-961A-4A28-BFB9-CF6640765B9F}" srcOrd="7" destOrd="0" presId="urn:microsoft.com/office/officeart/2005/8/layout/vProcess5"/>
    <dgm:cxn modelId="{F9E7AB09-731A-43D9-95C4-D9DFCF3F7812}" type="presParOf" srcId="{93363411-1577-4AEE-8354-E3369C0632DF}" destId="{8445053D-6938-49D2-B2B7-F18218F945F2}" srcOrd="8" destOrd="0" presId="urn:microsoft.com/office/officeart/2005/8/layout/vProcess5"/>
    <dgm:cxn modelId="{2DC90D65-8ED6-49D7-9908-2FAF68A272A7}" type="presParOf" srcId="{93363411-1577-4AEE-8354-E3369C0632DF}" destId="{D0C26352-0025-4F9A-8CEC-90EA12A20798}" srcOrd="9" destOrd="0" presId="urn:microsoft.com/office/officeart/2005/8/layout/vProcess5"/>
    <dgm:cxn modelId="{AA02D692-02E9-4917-A1CD-03BDA19418F1}" type="presParOf" srcId="{93363411-1577-4AEE-8354-E3369C0632DF}" destId="{A60B40EF-A4CA-4B32-B40F-57595F547CB8}" srcOrd="10" destOrd="0" presId="urn:microsoft.com/office/officeart/2005/8/layout/vProcess5"/>
    <dgm:cxn modelId="{B6D4DEF2-077D-4508-810D-6A0E75F3E70E}" type="presParOf" srcId="{93363411-1577-4AEE-8354-E3369C0632DF}" destId="{2EDDE232-0855-407E-8142-9B2C99170E77}" srcOrd="11" destOrd="0" presId="urn:microsoft.com/office/officeart/2005/8/layout/vProcess5"/>
    <dgm:cxn modelId="{C74EF411-7360-4276-8939-998D01D88C36}" type="presParOf" srcId="{93363411-1577-4AEE-8354-E3369C0632DF}" destId="{6989F511-E93C-4937-B47D-E31E72AF6538}" srcOrd="12" destOrd="0" presId="urn:microsoft.com/office/officeart/2005/8/layout/vProcess5"/>
    <dgm:cxn modelId="{295741C4-5580-41B1-AE4F-2DF993925996}" type="presParOf" srcId="{93363411-1577-4AEE-8354-E3369C0632DF}" destId="{80EA58E2-66CB-42A1-8517-86EF3EE6F303}" srcOrd="13" destOrd="0" presId="urn:microsoft.com/office/officeart/2005/8/layout/vProcess5"/>
    <dgm:cxn modelId="{374B6AFF-DE60-428E-B615-ED6BCAF39BD0}" type="presParOf" srcId="{93363411-1577-4AEE-8354-E3369C0632DF}" destId="{A9920A30-98DC-4C05-B689-0BB53942A85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47448D-D309-4A22-83C0-F4FFCE26525B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FB93BF17-A14A-4AD3-9A53-6483E6EEA76C}">
      <dgm:prSet phldrT="[Text]"/>
      <dgm:spPr>
        <a:solidFill>
          <a:schemeClr val="accent1"/>
        </a:solidFill>
      </dgm:spPr>
      <dgm:t>
        <a:bodyPr/>
        <a:lstStyle/>
        <a:p>
          <a:r>
            <a:rPr lang="sr-Latn-RS" dirty="0"/>
            <a:t>Planiranje testa</a:t>
          </a:r>
        </a:p>
      </dgm:t>
    </dgm:pt>
    <dgm:pt modelId="{2566D3FC-6392-4147-9FBB-D4578E0FEA40}" type="parTrans" cxnId="{8B9B50E7-3A9A-441A-93D8-666884BFA396}">
      <dgm:prSet/>
      <dgm:spPr/>
      <dgm:t>
        <a:bodyPr/>
        <a:lstStyle/>
        <a:p>
          <a:endParaRPr lang="sr-Latn-RS"/>
        </a:p>
      </dgm:t>
    </dgm:pt>
    <dgm:pt modelId="{3D861F3A-07E7-40F2-BC3F-446B8D3F4F1A}" type="sibTrans" cxnId="{8B9B50E7-3A9A-441A-93D8-666884BFA396}">
      <dgm:prSet/>
      <dgm:spPr/>
      <dgm:t>
        <a:bodyPr/>
        <a:lstStyle/>
        <a:p>
          <a:endParaRPr lang="sr-Latn-RS"/>
        </a:p>
      </dgm:t>
    </dgm:pt>
    <dgm:pt modelId="{5B1F7209-AD10-44D7-8734-34D797D5194D}">
      <dgm:prSet phldrT="[Text]"/>
      <dgm:spPr/>
      <dgm:t>
        <a:bodyPr/>
        <a:lstStyle/>
        <a:p>
          <a:r>
            <a:rPr lang="sr-Latn-RS" dirty="0"/>
            <a:t>Kreiranje prve verzije testa</a:t>
          </a:r>
        </a:p>
      </dgm:t>
    </dgm:pt>
    <dgm:pt modelId="{30446BFF-3020-4AB3-9395-1F30B4209CD8}" type="parTrans" cxnId="{B9AB79A4-7795-4531-A856-66BAD0323DE8}">
      <dgm:prSet/>
      <dgm:spPr/>
      <dgm:t>
        <a:bodyPr/>
        <a:lstStyle/>
        <a:p>
          <a:endParaRPr lang="sr-Latn-RS"/>
        </a:p>
      </dgm:t>
    </dgm:pt>
    <dgm:pt modelId="{C6C60DDA-DBCC-4ADE-B7E5-BC84A95FB528}" type="sibTrans" cxnId="{B9AB79A4-7795-4531-A856-66BAD0323DE8}">
      <dgm:prSet/>
      <dgm:spPr/>
      <dgm:t>
        <a:bodyPr/>
        <a:lstStyle/>
        <a:p>
          <a:endParaRPr lang="sr-Latn-RS"/>
        </a:p>
      </dgm:t>
    </dgm:pt>
    <dgm:pt modelId="{5870E45C-44A7-4E08-A948-4FE1754EB6CE}">
      <dgm:prSet phldrT="[Text]"/>
      <dgm:spPr/>
      <dgm:t>
        <a:bodyPr/>
        <a:lstStyle/>
        <a:p>
          <a:r>
            <a:rPr lang="sr-Latn-RS" dirty="0"/>
            <a:t>Pilot studija</a:t>
          </a:r>
        </a:p>
      </dgm:t>
    </dgm:pt>
    <dgm:pt modelId="{08F82FB0-E01B-4960-A3FB-09D04EEFFCB4}" type="parTrans" cxnId="{B6FCCEE7-CAE1-4869-ABE3-780272DCD8D5}">
      <dgm:prSet/>
      <dgm:spPr/>
      <dgm:t>
        <a:bodyPr/>
        <a:lstStyle/>
        <a:p>
          <a:endParaRPr lang="sr-Latn-RS"/>
        </a:p>
      </dgm:t>
    </dgm:pt>
    <dgm:pt modelId="{A95736AE-5276-408E-AAD2-86A3011482C4}" type="sibTrans" cxnId="{B6FCCEE7-CAE1-4869-ABE3-780272DCD8D5}">
      <dgm:prSet/>
      <dgm:spPr/>
      <dgm:t>
        <a:bodyPr/>
        <a:lstStyle/>
        <a:p>
          <a:endParaRPr lang="sr-Latn-RS"/>
        </a:p>
      </dgm:t>
    </dgm:pt>
    <dgm:pt modelId="{C061CF3E-A720-43F5-9E01-03FDA1980585}">
      <dgm:prSet phldrT="[Text]"/>
      <dgm:spPr/>
      <dgm:t>
        <a:bodyPr/>
        <a:lstStyle/>
        <a:p>
          <a:r>
            <a:rPr lang="sr-Latn-RS" dirty="0"/>
            <a:t>Evaluacija testa</a:t>
          </a:r>
        </a:p>
      </dgm:t>
    </dgm:pt>
    <dgm:pt modelId="{1BF19159-9CFE-4F6C-811A-20D32E6E95D1}" type="parTrans" cxnId="{EE12469B-8039-40D5-B23D-E5D657B3F094}">
      <dgm:prSet/>
      <dgm:spPr/>
      <dgm:t>
        <a:bodyPr/>
        <a:lstStyle/>
        <a:p>
          <a:endParaRPr lang="sr-Latn-RS"/>
        </a:p>
      </dgm:t>
    </dgm:pt>
    <dgm:pt modelId="{1017E928-D8DD-4284-9EA9-282AB6B408E9}" type="sibTrans" cxnId="{EE12469B-8039-40D5-B23D-E5D657B3F094}">
      <dgm:prSet/>
      <dgm:spPr/>
      <dgm:t>
        <a:bodyPr/>
        <a:lstStyle/>
        <a:p>
          <a:endParaRPr lang="sr-Latn-RS"/>
        </a:p>
      </dgm:t>
    </dgm:pt>
    <dgm:pt modelId="{9F6FD8C7-3FCF-449A-A70A-773FBC3D250B}">
      <dgm:prSet phldrT="[Text]"/>
      <dgm:spPr/>
      <dgm:t>
        <a:bodyPr/>
        <a:lstStyle/>
        <a:p>
          <a:r>
            <a:rPr lang="sr-Latn-RS" dirty="0"/>
            <a:t>Kreiranje konačne verzije testa</a:t>
          </a:r>
        </a:p>
      </dgm:t>
    </dgm:pt>
    <dgm:pt modelId="{E4B9927F-BBF7-4F44-B4F3-DF57321E7337}" type="parTrans" cxnId="{EFC4C03F-A783-44A1-BC8D-62B30829732D}">
      <dgm:prSet/>
      <dgm:spPr/>
      <dgm:t>
        <a:bodyPr/>
        <a:lstStyle/>
        <a:p>
          <a:endParaRPr lang="sr-Latn-RS"/>
        </a:p>
      </dgm:t>
    </dgm:pt>
    <dgm:pt modelId="{1661D59B-B4F5-4A36-BEB8-15F0D6B29466}" type="sibTrans" cxnId="{EFC4C03F-A783-44A1-BC8D-62B30829732D}">
      <dgm:prSet/>
      <dgm:spPr/>
      <dgm:t>
        <a:bodyPr/>
        <a:lstStyle/>
        <a:p>
          <a:endParaRPr lang="sr-Latn-RS"/>
        </a:p>
      </dgm:t>
    </dgm:pt>
    <dgm:pt modelId="{93363411-1577-4AEE-8354-E3369C0632DF}" type="pres">
      <dgm:prSet presAssocID="{1647448D-D309-4A22-83C0-F4FFCE26525B}" presName="outerComposite" presStyleCnt="0">
        <dgm:presLayoutVars>
          <dgm:chMax val="5"/>
          <dgm:dir/>
          <dgm:resizeHandles val="exact"/>
        </dgm:presLayoutVars>
      </dgm:prSet>
      <dgm:spPr/>
    </dgm:pt>
    <dgm:pt modelId="{1020A60C-A354-4C8A-A396-DC17CB89262C}" type="pres">
      <dgm:prSet presAssocID="{1647448D-D309-4A22-83C0-F4FFCE26525B}" presName="dummyMaxCanvas" presStyleCnt="0">
        <dgm:presLayoutVars/>
      </dgm:prSet>
      <dgm:spPr/>
    </dgm:pt>
    <dgm:pt modelId="{33C806AB-EA27-435F-BF20-5EAC563B8067}" type="pres">
      <dgm:prSet presAssocID="{1647448D-D309-4A22-83C0-F4FFCE26525B}" presName="FiveNodes_1" presStyleLbl="node1" presStyleIdx="0" presStyleCnt="5">
        <dgm:presLayoutVars>
          <dgm:bulletEnabled val="1"/>
        </dgm:presLayoutVars>
      </dgm:prSet>
      <dgm:spPr/>
    </dgm:pt>
    <dgm:pt modelId="{123B0DE2-EFDA-488D-9956-49852DF58892}" type="pres">
      <dgm:prSet presAssocID="{1647448D-D309-4A22-83C0-F4FFCE26525B}" presName="FiveNodes_2" presStyleLbl="node1" presStyleIdx="1" presStyleCnt="5">
        <dgm:presLayoutVars>
          <dgm:bulletEnabled val="1"/>
        </dgm:presLayoutVars>
      </dgm:prSet>
      <dgm:spPr/>
    </dgm:pt>
    <dgm:pt modelId="{71B14617-620E-4BFF-88B9-95DA573CA5ED}" type="pres">
      <dgm:prSet presAssocID="{1647448D-D309-4A22-83C0-F4FFCE26525B}" presName="FiveNodes_3" presStyleLbl="node1" presStyleIdx="2" presStyleCnt="5">
        <dgm:presLayoutVars>
          <dgm:bulletEnabled val="1"/>
        </dgm:presLayoutVars>
      </dgm:prSet>
      <dgm:spPr/>
    </dgm:pt>
    <dgm:pt modelId="{A02AD00D-0181-4366-B59F-97C82B7F0348}" type="pres">
      <dgm:prSet presAssocID="{1647448D-D309-4A22-83C0-F4FFCE26525B}" presName="FiveNodes_4" presStyleLbl="node1" presStyleIdx="3" presStyleCnt="5">
        <dgm:presLayoutVars>
          <dgm:bulletEnabled val="1"/>
        </dgm:presLayoutVars>
      </dgm:prSet>
      <dgm:spPr/>
    </dgm:pt>
    <dgm:pt modelId="{79D8B619-29F1-4458-B4D0-7E92824EE166}" type="pres">
      <dgm:prSet presAssocID="{1647448D-D309-4A22-83C0-F4FFCE26525B}" presName="FiveNodes_5" presStyleLbl="node1" presStyleIdx="4" presStyleCnt="5">
        <dgm:presLayoutVars>
          <dgm:bulletEnabled val="1"/>
        </dgm:presLayoutVars>
      </dgm:prSet>
      <dgm:spPr/>
    </dgm:pt>
    <dgm:pt modelId="{DB1062CC-87DF-4CDE-8019-A8FCD097197F}" type="pres">
      <dgm:prSet presAssocID="{1647448D-D309-4A22-83C0-F4FFCE26525B}" presName="FiveConn_1-2" presStyleLbl="fgAccFollowNode1" presStyleIdx="0" presStyleCnt="4">
        <dgm:presLayoutVars>
          <dgm:bulletEnabled val="1"/>
        </dgm:presLayoutVars>
      </dgm:prSet>
      <dgm:spPr/>
    </dgm:pt>
    <dgm:pt modelId="{FA349A3B-961A-4A28-BFB9-CF6640765B9F}" type="pres">
      <dgm:prSet presAssocID="{1647448D-D309-4A22-83C0-F4FFCE26525B}" presName="FiveConn_2-3" presStyleLbl="fgAccFollowNode1" presStyleIdx="1" presStyleCnt="4">
        <dgm:presLayoutVars>
          <dgm:bulletEnabled val="1"/>
        </dgm:presLayoutVars>
      </dgm:prSet>
      <dgm:spPr/>
    </dgm:pt>
    <dgm:pt modelId="{8445053D-6938-49D2-B2B7-F18218F945F2}" type="pres">
      <dgm:prSet presAssocID="{1647448D-D309-4A22-83C0-F4FFCE26525B}" presName="FiveConn_3-4" presStyleLbl="fgAccFollowNode1" presStyleIdx="2" presStyleCnt="4">
        <dgm:presLayoutVars>
          <dgm:bulletEnabled val="1"/>
        </dgm:presLayoutVars>
      </dgm:prSet>
      <dgm:spPr/>
    </dgm:pt>
    <dgm:pt modelId="{D0C26352-0025-4F9A-8CEC-90EA12A20798}" type="pres">
      <dgm:prSet presAssocID="{1647448D-D309-4A22-83C0-F4FFCE26525B}" presName="FiveConn_4-5" presStyleLbl="fgAccFollowNode1" presStyleIdx="3" presStyleCnt="4">
        <dgm:presLayoutVars>
          <dgm:bulletEnabled val="1"/>
        </dgm:presLayoutVars>
      </dgm:prSet>
      <dgm:spPr/>
    </dgm:pt>
    <dgm:pt modelId="{A60B40EF-A4CA-4B32-B40F-57595F547CB8}" type="pres">
      <dgm:prSet presAssocID="{1647448D-D309-4A22-83C0-F4FFCE26525B}" presName="FiveNodes_1_text" presStyleLbl="node1" presStyleIdx="4" presStyleCnt="5">
        <dgm:presLayoutVars>
          <dgm:bulletEnabled val="1"/>
        </dgm:presLayoutVars>
      </dgm:prSet>
      <dgm:spPr/>
    </dgm:pt>
    <dgm:pt modelId="{2EDDE232-0855-407E-8142-9B2C99170E77}" type="pres">
      <dgm:prSet presAssocID="{1647448D-D309-4A22-83C0-F4FFCE26525B}" presName="FiveNodes_2_text" presStyleLbl="node1" presStyleIdx="4" presStyleCnt="5">
        <dgm:presLayoutVars>
          <dgm:bulletEnabled val="1"/>
        </dgm:presLayoutVars>
      </dgm:prSet>
      <dgm:spPr/>
    </dgm:pt>
    <dgm:pt modelId="{6989F511-E93C-4937-B47D-E31E72AF6538}" type="pres">
      <dgm:prSet presAssocID="{1647448D-D309-4A22-83C0-F4FFCE26525B}" presName="FiveNodes_3_text" presStyleLbl="node1" presStyleIdx="4" presStyleCnt="5">
        <dgm:presLayoutVars>
          <dgm:bulletEnabled val="1"/>
        </dgm:presLayoutVars>
      </dgm:prSet>
      <dgm:spPr/>
    </dgm:pt>
    <dgm:pt modelId="{80EA58E2-66CB-42A1-8517-86EF3EE6F303}" type="pres">
      <dgm:prSet presAssocID="{1647448D-D309-4A22-83C0-F4FFCE26525B}" presName="FiveNodes_4_text" presStyleLbl="node1" presStyleIdx="4" presStyleCnt="5">
        <dgm:presLayoutVars>
          <dgm:bulletEnabled val="1"/>
        </dgm:presLayoutVars>
      </dgm:prSet>
      <dgm:spPr/>
    </dgm:pt>
    <dgm:pt modelId="{A9920A30-98DC-4C05-B689-0BB53942A851}" type="pres">
      <dgm:prSet presAssocID="{1647448D-D309-4A22-83C0-F4FFCE26525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15CEF11-53F9-46F8-9390-6A9533750BCF}" type="presOf" srcId="{C6C60DDA-DBCC-4ADE-B7E5-BC84A95FB528}" destId="{FA349A3B-961A-4A28-BFB9-CF6640765B9F}" srcOrd="0" destOrd="0" presId="urn:microsoft.com/office/officeart/2005/8/layout/vProcess5"/>
    <dgm:cxn modelId="{B381BD15-F2C8-47F6-8E21-C0EF502494B6}" type="presOf" srcId="{5B1F7209-AD10-44D7-8734-34D797D5194D}" destId="{123B0DE2-EFDA-488D-9956-49852DF58892}" srcOrd="0" destOrd="0" presId="urn:microsoft.com/office/officeart/2005/8/layout/vProcess5"/>
    <dgm:cxn modelId="{E48CAC34-55C8-4B4D-A757-3A18ABDDFFD6}" type="presOf" srcId="{5870E45C-44A7-4E08-A948-4FE1754EB6CE}" destId="{6989F511-E93C-4937-B47D-E31E72AF6538}" srcOrd="1" destOrd="0" presId="urn:microsoft.com/office/officeart/2005/8/layout/vProcess5"/>
    <dgm:cxn modelId="{D5137B3D-7062-4E55-9CBC-8C4C1740038D}" type="presOf" srcId="{C061CF3E-A720-43F5-9E01-03FDA1980585}" destId="{80EA58E2-66CB-42A1-8517-86EF3EE6F303}" srcOrd="1" destOrd="0" presId="urn:microsoft.com/office/officeart/2005/8/layout/vProcess5"/>
    <dgm:cxn modelId="{EFC4C03F-A783-44A1-BC8D-62B30829732D}" srcId="{1647448D-D309-4A22-83C0-F4FFCE26525B}" destId="{9F6FD8C7-3FCF-449A-A70A-773FBC3D250B}" srcOrd="4" destOrd="0" parTransId="{E4B9927F-BBF7-4F44-B4F3-DF57321E7337}" sibTransId="{1661D59B-B4F5-4A36-BEB8-15F0D6B29466}"/>
    <dgm:cxn modelId="{02158F40-3EC1-4EBC-A975-4C7020A44BF3}" type="presOf" srcId="{A95736AE-5276-408E-AAD2-86A3011482C4}" destId="{8445053D-6938-49D2-B2B7-F18218F945F2}" srcOrd="0" destOrd="0" presId="urn:microsoft.com/office/officeart/2005/8/layout/vProcess5"/>
    <dgm:cxn modelId="{3B7F3B69-1253-4893-9548-199AE418AED4}" type="presOf" srcId="{9F6FD8C7-3FCF-449A-A70A-773FBC3D250B}" destId="{A9920A30-98DC-4C05-B689-0BB53942A851}" srcOrd="1" destOrd="0" presId="urn:microsoft.com/office/officeart/2005/8/layout/vProcess5"/>
    <dgm:cxn modelId="{4BCF6282-B833-4F4C-B794-93D57243940F}" type="presOf" srcId="{5B1F7209-AD10-44D7-8734-34D797D5194D}" destId="{2EDDE232-0855-407E-8142-9B2C99170E77}" srcOrd="1" destOrd="0" presId="urn:microsoft.com/office/officeart/2005/8/layout/vProcess5"/>
    <dgm:cxn modelId="{EE12469B-8039-40D5-B23D-E5D657B3F094}" srcId="{1647448D-D309-4A22-83C0-F4FFCE26525B}" destId="{C061CF3E-A720-43F5-9E01-03FDA1980585}" srcOrd="3" destOrd="0" parTransId="{1BF19159-9CFE-4F6C-811A-20D32E6E95D1}" sibTransId="{1017E928-D8DD-4284-9EA9-282AB6B408E9}"/>
    <dgm:cxn modelId="{B9AB79A4-7795-4531-A856-66BAD0323DE8}" srcId="{1647448D-D309-4A22-83C0-F4FFCE26525B}" destId="{5B1F7209-AD10-44D7-8734-34D797D5194D}" srcOrd="1" destOrd="0" parTransId="{30446BFF-3020-4AB3-9395-1F30B4209CD8}" sibTransId="{C6C60DDA-DBCC-4ADE-B7E5-BC84A95FB528}"/>
    <dgm:cxn modelId="{B1ABC0A6-EFC4-4B55-BA33-AE5823214CA6}" type="presOf" srcId="{3D861F3A-07E7-40F2-BC3F-446B8D3F4F1A}" destId="{DB1062CC-87DF-4CDE-8019-A8FCD097197F}" srcOrd="0" destOrd="0" presId="urn:microsoft.com/office/officeart/2005/8/layout/vProcess5"/>
    <dgm:cxn modelId="{707CFBAB-D47A-4884-9CE2-70FB67546A10}" type="presOf" srcId="{1017E928-D8DD-4284-9EA9-282AB6B408E9}" destId="{D0C26352-0025-4F9A-8CEC-90EA12A20798}" srcOrd="0" destOrd="0" presId="urn:microsoft.com/office/officeart/2005/8/layout/vProcess5"/>
    <dgm:cxn modelId="{10EC0DB8-DD20-4553-8AEC-84CA142701BD}" type="presOf" srcId="{FB93BF17-A14A-4AD3-9A53-6483E6EEA76C}" destId="{33C806AB-EA27-435F-BF20-5EAC563B8067}" srcOrd="0" destOrd="0" presId="urn:microsoft.com/office/officeart/2005/8/layout/vProcess5"/>
    <dgm:cxn modelId="{26A161C1-28C2-454C-A2C3-68E4CB1B288B}" type="presOf" srcId="{C061CF3E-A720-43F5-9E01-03FDA1980585}" destId="{A02AD00D-0181-4366-B59F-97C82B7F0348}" srcOrd="0" destOrd="0" presId="urn:microsoft.com/office/officeart/2005/8/layout/vProcess5"/>
    <dgm:cxn modelId="{A3CCB0C9-B017-43B4-A31F-996A939CCF4D}" type="presOf" srcId="{FB93BF17-A14A-4AD3-9A53-6483E6EEA76C}" destId="{A60B40EF-A4CA-4B32-B40F-57595F547CB8}" srcOrd="1" destOrd="0" presId="urn:microsoft.com/office/officeart/2005/8/layout/vProcess5"/>
    <dgm:cxn modelId="{8B9B50E7-3A9A-441A-93D8-666884BFA396}" srcId="{1647448D-D309-4A22-83C0-F4FFCE26525B}" destId="{FB93BF17-A14A-4AD3-9A53-6483E6EEA76C}" srcOrd="0" destOrd="0" parTransId="{2566D3FC-6392-4147-9FBB-D4578E0FEA40}" sibTransId="{3D861F3A-07E7-40F2-BC3F-446B8D3F4F1A}"/>
    <dgm:cxn modelId="{B6FCCEE7-CAE1-4869-ABE3-780272DCD8D5}" srcId="{1647448D-D309-4A22-83C0-F4FFCE26525B}" destId="{5870E45C-44A7-4E08-A948-4FE1754EB6CE}" srcOrd="2" destOrd="0" parTransId="{08F82FB0-E01B-4960-A3FB-09D04EEFFCB4}" sibTransId="{A95736AE-5276-408E-AAD2-86A3011482C4}"/>
    <dgm:cxn modelId="{1F7069EE-EF56-4661-9FC8-21F643AB321E}" type="presOf" srcId="{9F6FD8C7-3FCF-449A-A70A-773FBC3D250B}" destId="{79D8B619-29F1-4458-B4D0-7E92824EE166}" srcOrd="0" destOrd="0" presId="urn:microsoft.com/office/officeart/2005/8/layout/vProcess5"/>
    <dgm:cxn modelId="{03898AF2-D71B-4481-9571-5894F078A11B}" type="presOf" srcId="{1647448D-D309-4A22-83C0-F4FFCE26525B}" destId="{93363411-1577-4AEE-8354-E3369C0632DF}" srcOrd="0" destOrd="0" presId="urn:microsoft.com/office/officeart/2005/8/layout/vProcess5"/>
    <dgm:cxn modelId="{44EEB5F4-4EF0-45C2-A2FF-46213BBE1E8A}" type="presOf" srcId="{5870E45C-44A7-4E08-A948-4FE1754EB6CE}" destId="{71B14617-620E-4BFF-88B9-95DA573CA5ED}" srcOrd="0" destOrd="0" presId="urn:microsoft.com/office/officeart/2005/8/layout/vProcess5"/>
    <dgm:cxn modelId="{24EFD9F8-EEFF-42F9-A7AE-43BF69A998F6}" type="presParOf" srcId="{93363411-1577-4AEE-8354-E3369C0632DF}" destId="{1020A60C-A354-4C8A-A396-DC17CB89262C}" srcOrd="0" destOrd="0" presId="urn:microsoft.com/office/officeart/2005/8/layout/vProcess5"/>
    <dgm:cxn modelId="{72424309-F398-4FD3-8820-21C4546C25B4}" type="presParOf" srcId="{93363411-1577-4AEE-8354-E3369C0632DF}" destId="{33C806AB-EA27-435F-BF20-5EAC563B8067}" srcOrd="1" destOrd="0" presId="urn:microsoft.com/office/officeart/2005/8/layout/vProcess5"/>
    <dgm:cxn modelId="{F6F55AA2-4529-42EB-BDF1-9709F2AAD8BF}" type="presParOf" srcId="{93363411-1577-4AEE-8354-E3369C0632DF}" destId="{123B0DE2-EFDA-488D-9956-49852DF58892}" srcOrd="2" destOrd="0" presId="urn:microsoft.com/office/officeart/2005/8/layout/vProcess5"/>
    <dgm:cxn modelId="{EB7FC688-C321-4CC4-B381-0ECDB1DBD623}" type="presParOf" srcId="{93363411-1577-4AEE-8354-E3369C0632DF}" destId="{71B14617-620E-4BFF-88B9-95DA573CA5ED}" srcOrd="3" destOrd="0" presId="urn:microsoft.com/office/officeart/2005/8/layout/vProcess5"/>
    <dgm:cxn modelId="{C6F42751-F02E-4E3D-95EC-AA8A05470C81}" type="presParOf" srcId="{93363411-1577-4AEE-8354-E3369C0632DF}" destId="{A02AD00D-0181-4366-B59F-97C82B7F0348}" srcOrd="4" destOrd="0" presId="urn:microsoft.com/office/officeart/2005/8/layout/vProcess5"/>
    <dgm:cxn modelId="{C1E4D601-AA50-4484-9565-554F03BEFF67}" type="presParOf" srcId="{93363411-1577-4AEE-8354-E3369C0632DF}" destId="{79D8B619-29F1-4458-B4D0-7E92824EE166}" srcOrd="5" destOrd="0" presId="urn:microsoft.com/office/officeart/2005/8/layout/vProcess5"/>
    <dgm:cxn modelId="{82893BBD-0950-4590-BE20-DE124D2CDE61}" type="presParOf" srcId="{93363411-1577-4AEE-8354-E3369C0632DF}" destId="{DB1062CC-87DF-4CDE-8019-A8FCD097197F}" srcOrd="6" destOrd="0" presId="urn:microsoft.com/office/officeart/2005/8/layout/vProcess5"/>
    <dgm:cxn modelId="{D254D8A5-BB42-4365-8E29-042044CF6221}" type="presParOf" srcId="{93363411-1577-4AEE-8354-E3369C0632DF}" destId="{FA349A3B-961A-4A28-BFB9-CF6640765B9F}" srcOrd="7" destOrd="0" presId="urn:microsoft.com/office/officeart/2005/8/layout/vProcess5"/>
    <dgm:cxn modelId="{F9E7AB09-731A-43D9-95C4-D9DFCF3F7812}" type="presParOf" srcId="{93363411-1577-4AEE-8354-E3369C0632DF}" destId="{8445053D-6938-49D2-B2B7-F18218F945F2}" srcOrd="8" destOrd="0" presId="urn:microsoft.com/office/officeart/2005/8/layout/vProcess5"/>
    <dgm:cxn modelId="{2DC90D65-8ED6-49D7-9908-2FAF68A272A7}" type="presParOf" srcId="{93363411-1577-4AEE-8354-E3369C0632DF}" destId="{D0C26352-0025-4F9A-8CEC-90EA12A20798}" srcOrd="9" destOrd="0" presId="urn:microsoft.com/office/officeart/2005/8/layout/vProcess5"/>
    <dgm:cxn modelId="{AA02D692-02E9-4917-A1CD-03BDA19418F1}" type="presParOf" srcId="{93363411-1577-4AEE-8354-E3369C0632DF}" destId="{A60B40EF-A4CA-4B32-B40F-57595F547CB8}" srcOrd="10" destOrd="0" presId="urn:microsoft.com/office/officeart/2005/8/layout/vProcess5"/>
    <dgm:cxn modelId="{B6D4DEF2-077D-4508-810D-6A0E75F3E70E}" type="presParOf" srcId="{93363411-1577-4AEE-8354-E3369C0632DF}" destId="{2EDDE232-0855-407E-8142-9B2C99170E77}" srcOrd="11" destOrd="0" presId="urn:microsoft.com/office/officeart/2005/8/layout/vProcess5"/>
    <dgm:cxn modelId="{C74EF411-7360-4276-8939-998D01D88C36}" type="presParOf" srcId="{93363411-1577-4AEE-8354-E3369C0632DF}" destId="{6989F511-E93C-4937-B47D-E31E72AF6538}" srcOrd="12" destOrd="0" presId="urn:microsoft.com/office/officeart/2005/8/layout/vProcess5"/>
    <dgm:cxn modelId="{295741C4-5580-41B1-AE4F-2DF993925996}" type="presParOf" srcId="{93363411-1577-4AEE-8354-E3369C0632DF}" destId="{80EA58E2-66CB-42A1-8517-86EF3EE6F303}" srcOrd="13" destOrd="0" presId="urn:microsoft.com/office/officeart/2005/8/layout/vProcess5"/>
    <dgm:cxn modelId="{374B6AFF-DE60-428E-B615-ED6BCAF39BD0}" type="presParOf" srcId="{93363411-1577-4AEE-8354-E3369C0632DF}" destId="{A9920A30-98DC-4C05-B689-0BB53942A85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647448D-D309-4A22-83C0-F4FFCE26525B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FB93BF17-A14A-4AD3-9A53-6483E6EEA76C}">
      <dgm:prSet phldrT="[Text]"/>
      <dgm:spPr>
        <a:solidFill>
          <a:schemeClr val="accent1"/>
        </a:solidFill>
      </dgm:spPr>
      <dgm:t>
        <a:bodyPr/>
        <a:lstStyle/>
        <a:p>
          <a:r>
            <a:rPr lang="sr-Latn-RS" dirty="0"/>
            <a:t>Planiranje testa</a:t>
          </a:r>
        </a:p>
      </dgm:t>
    </dgm:pt>
    <dgm:pt modelId="{2566D3FC-6392-4147-9FBB-D4578E0FEA40}" type="parTrans" cxnId="{8B9B50E7-3A9A-441A-93D8-666884BFA396}">
      <dgm:prSet/>
      <dgm:spPr/>
      <dgm:t>
        <a:bodyPr/>
        <a:lstStyle/>
        <a:p>
          <a:endParaRPr lang="sr-Latn-RS"/>
        </a:p>
      </dgm:t>
    </dgm:pt>
    <dgm:pt modelId="{3D861F3A-07E7-40F2-BC3F-446B8D3F4F1A}" type="sibTrans" cxnId="{8B9B50E7-3A9A-441A-93D8-666884BFA396}">
      <dgm:prSet/>
      <dgm:spPr/>
      <dgm:t>
        <a:bodyPr/>
        <a:lstStyle/>
        <a:p>
          <a:endParaRPr lang="sr-Latn-RS"/>
        </a:p>
      </dgm:t>
    </dgm:pt>
    <dgm:pt modelId="{5B1F7209-AD10-44D7-8734-34D797D5194D}">
      <dgm:prSet phldrT="[Text]"/>
      <dgm:spPr/>
      <dgm:t>
        <a:bodyPr/>
        <a:lstStyle/>
        <a:p>
          <a:r>
            <a:rPr lang="sr-Latn-RS" dirty="0"/>
            <a:t>Kreiranje prve verzije testa</a:t>
          </a:r>
        </a:p>
      </dgm:t>
    </dgm:pt>
    <dgm:pt modelId="{30446BFF-3020-4AB3-9395-1F30B4209CD8}" type="parTrans" cxnId="{B9AB79A4-7795-4531-A856-66BAD0323DE8}">
      <dgm:prSet/>
      <dgm:spPr/>
      <dgm:t>
        <a:bodyPr/>
        <a:lstStyle/>
        <a:p>
          <a:endParaRPr lang="sr-Latn-RS"/>
        </a:p>
      </dgm:t>
    </dgm:pt>
    <dgm:pt modelId="{C6C60DDA-DBCC-4ADE-B7E5-BC84A95FB528}" type="sibTrans" cxnId="{B9AB79A4-7795-4531-A856-66BAD0323DE8}">
      <dgm:prSet/>
      <dgm:spPr/>
      <dgm:t>
        <a:bodyPr/>
        <a:lstStyle/>
        <a:p>
          <a:endParaRPr lang="sr-Latn-RS"/>
        </a:p>
      </dgm:t>
    </dgm:pt>
    <dgm:pt modelId="{5870E45C-44A7-4E08-A948-4FE1754EB6CE}">
      <dgm:prSet phldrT="[Text]"/>
      <dgm:spPr/>
      <dgm:t>
        <a:bodyPr/>
        <a:lstStyle/>
        <a:p>
          <a:r>
            <a:rPr lang="sr-Latn-RS" dirty="0"/>
            <a:t>Pilot studija</a:t>
          </a:r>
        </a:p>
      </dgm:t>
    </dgm:pt>
    <dgm:pt modelId="{08F82FB0-E01B-4960-A3FB-09D04EEFFCB4}" type="parTrans" cxnId="{B6FCCEE7-CAE1-4869-ABE3-780272DCD8D5}">
      <dgm:prSet/>
      <dgm:spPr/>
      <dgm:t>
        <a:bodyPr/>
        <a:lstStyle/>
        <a:p>
          <a:endParaRPr lang="sr-Latn-RS"/>
        </a:p>
      </dgm:t>
    </dgm:pt>
    <dgm:pt modelId="{A95736AE-5276-408E-AAD2-86A3011482C4}" type="sibTrans" cxnId="{B6FCCEE7-CAE1-4869-ABE3-780272DCD8D5}">
      <dgm:prSet/>
      <dgm:spPr/>
      <dgm:t>
        <a:bodyPr/>
        <a:lstStyle/>
        <a:p>
          <a:endParaRPr lang="sr-Latn-RS"/>
        </a:p>
      </dgm:t>
    </dgm:pt>
    <dgm:pt modelId="{C061CF3E-A720-43F5-9E01-03FDA1980585}">
      <dgm:prSet phldrT="[Text]"/>
      <dgm:spPr/>
      <dgm:t>
        <a:bodyPr/>
        <a:lstStyle/>
        <a:p>
          <a:r>
            <a:rPr lang="sr-Latn-RS" dirty="0"/>
            <a:t>Evaluacija testa</a:t>
          </a:r>
        </a:p>
      </dgm:t>
    </dgm:pt>
    <dgm:pt modelId="{1BF19159-9CFE-4F6C-811A-20D32E6E95D1}" type="parTrans" cxnId="{EE12469B-8039-40D5-B23D-E5D657B3F094}">
      <dgm:prSet/>
      <dgm:spPr/>
      <dgm:t>
        <a:bodyPr/>
        <a:lstStyle/>
        <a:p>
          <a:endParaRPr lang="sr-Latn-RS"/>
        </a:p>
      </dgm:t>
    </dgm:pt>
    <dgm:pt modelId="{1017E928-D8DD-4284-9EA9-282AB6B408E9}" type="sibTrans" cxnId="{EE12469B-8039-40D5-B23D-E5D657B3F094}">
      <dgm:prSet/>
      <dgm:spPr/>
      <dgm:t>
        <a:bodyPr/>
        <a:lstStyle/>
        <a:p>
          <a:endParaRPr lang="sr-Latn-RS"/>
        </a:p>
      </dgm:t>
    </dgm:pt>
    <dgm:pt modelId="{9F6FD8C7-3FCF-449A-A70A-773FBC3D250B}">
      <dgm:prSet phldrT="[Text]"/>
      <dgm:spPr/>
      <dgm:t>
        <a:bodyPr/>
        <a:lstStyle/>
        <a:p>
          <a:r>
            <a:rPr lang="sr-Latn-RS" dirty="0"/>
            <a:t>Kreiranje konačne verzije testa</a:t>
          </a:r>
        </a:p>
      </dgm:t>
    </dgm:pt>
    <dgm:pt modelId="{E4B9927F-BBF7-4F44-B4F3-DF57321E7337}" type="parTrans" cxnId="{EFC4C03F-A783-44A1-BC8D-62B30829732D}">
      <dgm:prSet/>
      <dgm:spPr/>
      <dgm:t>
        <a:bodyPr/>
        <a:lstStyle/>
        <a:p>
          <a:endParaRPr lang="sr-Latn-RS"/>
        </a:p>
      </dgm:t>
    </dgm:pt>
    <dgm:pt modelId="{1661D59B-B4F5-4A36-BEB8-15F0D6B29466}" type="sibTrans" cxnId="{EFC4C03F-A783-44A1-BC8D-62B30829732D}">
      <dgm:prSet/>
      <dgm:spPr/>
      <dgm:t>
        <a:bodyPr/>
        <a:lstStyle/>
        <a:p>
          <a:endParaRPr lang="sr-Latn-RS"/>
        </a:p>
      </dgm:t>
    </dgm:pt>
    <dgm:pt modelId="{93363411-1577-4AEE-8354-E3369C0632DF}" type="pres">
      <dgm:prSet presAssocID="{1647448D-D309-4A22-83C0-F4FFCE26525B}" presName="outerComposite" presStyleCnt="0">
        <dgm:presLayoutVars>
          <dgm:chMax val="5"/>
          <dgm:dir/>
          <dgm:resizeHandles val="exact"/>
        </dgm:presLayoutVars>
      </dgm:prSet>
      <dgm:spPr/>
    </dgm:pt>
    <dgm:pt modelId="{1020A60C-A354-4C8A-A396-DC17CB89262C}" type="pres">
      <dgm:prSet presAssocID="{1647448D-D309-4A22-83C0-F4FFCE26525B}" presName="dummyMaxCanvas" presStyleCnt="0">
        <dgm:presLayoutVars/>
      </dgm:prSet>
      <dgm:spPr/>
    </dgm:pt>
    <dgm:pt modelId="{33C806AB-EA27-435F-BF20-5EAC563B8067}" type="pres">
      <dgm:prSet presAssocID="{1647448D-D309-4A22-83C0-F4FFCE26525B}" presName="FiveNodes_1" presStyleLbl="node1" presStyleIdx="0" presStyleCnt="5">
        <dgm:presLayoutVars>
          <dgm:bulletEnabled val="1"/>
        </dgm:presLayoutVars>
      </dgm:prSet>
      <dgm:spPr/>
    </dgm:pt>
    <dgm:pt modelId="{123B0DE2-EFDA-488D-9956-49852DF58892}" type="pres">
      <dgm:prSet presAssocID="{1647448D-D309-4A22-83C0-F4FFCE26525B}" presName="FiveNodes_2" presStyleLbl="node1" presStyleIdx="1" presStyleCnt="5">
        <dgm:presLayoutVars>
          <dgm:bulletEnabled val="1"/>
        </dgm:presLayoutVars>
      </dgm:prSet>
      <dgm:spPr/>
    </dgm:pt>
    <dgm:pt modelId="{71B14617-620E-4BFF-88B9-95DA573CA5ED}" type="pres">
      <dgm:prSet presAssocID="{1647448D-D309-4A22-83C0-F4FFCE26525B}" presName="FiveNodes_3" presStyleLbl="node1" presStyleIdx="2" presStyleCnt="5">
        <dgm:presLayoutVars>
          <dgm:bulletEnabled val="1"/>
        </dgm:presLayoutVars>
      </dgm:prSet>
      <dgm:spPr/>
    </dgm:pt>
    <dgm:pt modelId="{A02AD00D-0181-4366-B59F-97C82B7F0348}" type="pres">
      <dgm:prSet presAssocID="{1647448D-D309-4A22-83C0-F4FFCE26525B}" presName="FiveNodes_4" presStyleLbl="node1" presStyleIdx="3" presStyleCnt="5">
        <dgm:presLayoutVars>
          <dgm:bulletEnabled val="1"/>
        </dgm:presLayoutVars>
      </dgm:prSet>
      <dgm:spPr/>
    </dgm:pt>
    <dgm:pt modelId="{79D8B619-29F1-4458-B4D0-7E92824EE166}" type="pres">
      <dgm:prSet presAssocID="{1647448D-D309-4A22-83C0-F4FFCE26525B}" presName="FiveNodes_5" presStyleLbl="node1" presStyleIdx="4" presStyleCnt="5">
        <dgm:presLayoutVars>
          <dgm:bulletEnabled val="1"/>
        </dgm:presLayoutVars>
      </dgm:prSet>
      <dgm:spPr/>
    </dgm:pt>
    <dgm:pt modelId="{DB1062CC-87DF-4CDE-8019-A8FCD097197F}" type="pres">
      <dgm:prSet presAssocID="{1647448D-D309-4A22-83C0-F4FFCE26525B}" presName="FiveConn_1-2" presStyleLbl="fgAccFollowNode1" presStyleIdx="0" presStyleCnt="4">
        <dgm:presLayoutVars>
          <dgm:bulletEnabled val="1"/>
        </dgm:presLayoutVars>
      </dgm:prSet>
      <dgm:spPr/>
    </dgm:pt>
    <dgm:pt modelId="{FA349A3B-961A-4A28-BFB9-CF6640765B9F}" type="pres">
      <dgm:prSet presAssocID="{1647448D-D309-4A22-83C0-F4FFCE26525B}" presName="FiveConn_2-3" presStyleLbl="fgAccFollowNode1" presStyleIdx="1" presStyleCnt="4">
        <dgm:presLayoutVars>
          <dgm:bulletEnabled val="1"/>
        </dgm:presLayoutVars>
      </dgm:prSet>
      <dgm:spPr/>
    </dgm:pt>
    <dgm:pt modelId="{8445053D-6938-49D2-B2B7-F18218F945F2}" type="pres">
      <dgm:prSet presAssocID="{1647448D-D309-4A22-83C0-F4FFCE26525B}" presName="FiveConn_3-4" presStyleLbl="fgAccFollowNode1" presStyleIdx="2" presStyleCnt="4">
        <dgm:presLayoutVars>
          <dgm:bulletEnabled val="1"/>
        </dgm:presLayoutVars>
      </dgm:prSet>
      <dgm:spPr/>
    </dgm:pt>
    <dgm:pt modelId="{D0C26352-0025-4F9A-8CEC-90EA12A20798}" type="pres">
      <dgm:prSet presAssocID="{1647448D-D309-4A22-83C0-F4FFCE26525B}" presName="FiveConn_4-5" presStyleLbl="fgAccFollowNode1" presStyleIdx="3" presStyleCnt="4">
        <dgm:presLayoutVars>
          <dgm:bulletEnabled val="1"/>
        </dgm:presLayoutVars>
      </dgm:prSet>
      <dgm:spPr/>
    </dgm:pt>
    <dgm:pt modelId="{A60B40EF-A4CA-4B32-B40F-57595F547CB8}" type="pres">
      <dgm:prSet presAssocID="{1647448D-D309-4A22-83C0-F4FFCE26525B}" presName="FiveNodes_1_text" presStyleLbl="node1" presStyleIdx="4" presStyleCnt="5">
        <dgm:presLayoutVars>
          <dgm:bulletEnabled val="1"/>
        </dgm:presLayoutVars>
      </dgm:prSet>
      <dgm:spPr/>
    </dgm:pt>
    <dgm:pt modelId="{2EDDE232-0855-407E-8142-9B2C99170E77}" type="pres">
      <dgm:prSet presAssocID="{1647448D-D309-4A22-83C0-F4FFCE26525B}" presName="FiveNodes_2_text" presStyleLbl="node1" presStyleIdx="4" presStyleCnt="5">
        <dgm:presLayoutVars>
          <dgm:bulletEnabled val="1"/>
        </dgm:presLayoutVars>
      </dgm:prSet>
      <dgm:spPr/>
    </dgm:pt>
    <dgm:pt modelId="{6989F511-E93C-4937-B47D-E31E72AF6538}" type="pres">
      <dgm:prSet presAssocID="{1647448D-D309-4A22-83C0-F4FFCE26525B}" presName="FiveNodes_3_text" presStyleLbl="node1" presStyleIdx="4" presStyleCnt="5">
        <dgm:presLayoutVars>
          <dgm:bulletEnabled val="1"/>
        </dgm:presLayoutVars>
      </dgm:prSet>
      <dgm:spPr/>
    </dgm:pt>
    <dgm:pt modelId="{80EA58E2-66CB-42A1-8517-86EF3EE6F303}" type="pres">
      <dgm:prSet presAssocID="{1647448D-D309-4A22-83C0-F4FFCE26525B}" presName="FiveNodes_4_text" presStyleLbl="node1" presStyleIdx="4" presStyleCnt="5">
        <dgm:presLayoutVars>
          <dgm:bulletEnabled val="1"/>
        </dgm:presLayoutVars>
      </dgm:prSet>
      <dgm:spPr/>
    </dgm:pt>
    <dgm:pt modelId="{A9920A30-98DC-4C05-B689-0BB53942A851}" type="pres">
      <dgm:prSet presAssocID="{1647448D-D309-4A22-83C0-F4FFCE26525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15CEF11-53F9-46F8-9390-6A9533750BCF}" type="presOf" srcId="{C6C60DDA-DBCC-4ADE-B7E5-BC84A95FB528}" destId="{FA349A3B-961A-4A28-BFB9-CF6640765B9F}" srcOrd="0" destOrd="0" presId="urn:microsoft.com/office/officeart/2005/8/layout/vProcess5"/>
    <dgm:cxn modelId="{B381BD15-F2C8-47F6-8E21-C0EF502494B6}" type="presOf" srcId="{5B1F7209-AD10-44D7-8734-34D797D5194D}" destId="{123B0DE2-EFDA-488D-9956-49852DF58892}" srcOrd="0" destOrd="0" presId="urn:microsoft.com/office/officeart/2005/8/layout/vProcess5"/>
    <dgm:cxn modelId="{E48CAC34-55C8-4B4D-A757-3A18ABDDFFD6}" type="presOf" srcId="{5870E45C-44A7-4E08-A948-4FE1754EB6CE}" destId="{6989F511-E93C-4937-B47D-E31E72AF6538}" srcOrd="1" destOrd="0" presId="urn:microsoft.com/office/officeart/2005/8/layout/vProcess5"/>
    <dgm:cxn modelId="{D5137B3D-7062-4E55-9CBC-8C4C1740038D}" type="presOf" srcId="{C061CF3E-A720-43F5-9E01-03FDA1980585}" destId="{80EA58E2-66CB-42A1-8517-86EF3EE6F303}" srcOrd="1" destOrd="0" presId="urn:microsoft.com/office/officeart/2005/8/layout/vProcess5"/>
    <dgm:cxn modelId="{EFC4C03F-A783-44A1-BC8D-62B30829732D}" srcId="{1647448D-D309-4A22-83C0-F4FFCE26525B}" destId="{9F6FD8C7-3FCF-449A-A70A-773FBC3D250B}" srcOrd="4" destOrd="0" parTransId="{E4B9927F-BBF7-4F44-B4F3-DF57321E7337}" sibTransId="{1661D59B-B4F5-4A36-BEB8-15F0D6B29466}"/>
    <dgm:cxn modelId="{02158F40-3EC1-4EBC-A975-4C7020A44BF3}" type="presOf" srcId="{A95736AE-5276-408E-AAD2-86A3011482C4}" destId="{8445053D-6938-49D2-B2B7-F18218F945F2}" srcOrd="0" destOrd="0" presId="urn:microsoft.com/office/officeart/2005/8/layout/vProcess5"/>
    <dgm:cxn modelId="{3B7F3B69-1253-4893-9548-199AE418AED4}" type="presOf" srcId="{9F6FD8C7-3FCF-449A-A70A-773FBC3D250B}" destId="{A9920A30-98DC-4C05-B689-0BB53942A851}" srcOrd="1" destOrd="0" presId="urn:microsoft.com/office/officeart/2005/8/layout/vProcess5"/>
    <dgm:cxn modelId="{4BCF6282-B833-4F4C-B794-93D57243940F}" type="presOf" srcId="{5B1F7209-AD10-44D7-8734-34D797D5194D}" destId="{2EDDE232-0855-407E-8142-9B2C99170E77}" srcOrd="1" destOrd="0" presId="urn:microsoft.com/office/officeart/2005/8/layout/vProcess5"/>
    <dgm:cxn modelId="{EE12469B-8039-40D5-B23D-E5D657B3F094}" srcId="{1647448D-D309-4A22-83C0-F4FFCE26525B}" destId="{C061CF3E-A720-43F5-9E01-03FDA1980585}" srcOrd="3" destOrd="0" parTransId="{1BF19159-9CFE-4F6C-811A-20D32E6E95D1}" sibTransId="{1017E928-D8DD-4284-9EA9-282AB6B408E9}"/>
    <dgm:cxn modelId="{B9AB79A4-7795-4531-A856-66BAD0323DE8}" srcId="{1647448D-D309-4A22-83C0-F4FFCE26525B}" destId="{5B1F7209-AD10-44D7-8734-34D797D5194D}" srcOrd="1" destOrd="0" parTransId="{30446BFF-3020-4AB3-9395-1F30B4209CD8}" sibTransId="{C6C60DDA-DBCC-4ADE-B7E5-BC84A95FB528}"/>
    <dgm:cxn modelId="{B1ABC0A6-EFC4-4B55-BA33-AE5823214CA6}" type="presOf" srcId="{3D861F3A-07E7-40F2-BC3F-446B8D3F4F1A}" destId="{DB1062CC-87DF-4CDE-8019-A8FCD097197F}" srcOrd="0" destOrd="0" presId="urn:microsoft.com/office/officeart/2005/8/layout/vProcess5"/>
    <dgm:cxn modelId="{707CFBAB-D47A-4884-9CE2-70FB67546A10}" type="presOf" srcId="{1017E928-D8DD-4284-9EA9-282AB6B408E9}" destId="{D0C26352-0025-4F9A-8CEC-90EA12A20798}" srcOrd="0" destOrd="0" presId="urn:microsoft.com/office/officeart/2005/8/layout/vProcess5"/>
    <dgm:cxn modelId="{10EC0DB8-DD20-4553-8AEC-84CA142701BD}" type="presOf" srcId="{FB93BF17-A14A-4AD3-9A53-6483E6EEA76C}" destId="{33C806AB-EA27-435F-BF20-5EAC563B8067}" srcOrd="0" destOrd="0" presId="urn:microsoft.com/office/officeart/2005/8/layout/vProcess5"/>
    <dgm:cxn modelId="{26A161C1-28C2-454C-A2C3-68E4CB1B288B}" type="presOf" srcId="{C061CF3E-A720-43F5-9E01-03FDA1980585}" destId="{A02AD00D-0181-4366-B59F-97C82B7F0348}" srcOrd="0" destOrd="0" presId="urn:microsoft.com/office/officeart/2005/8/layout/vProcess5"/>
    <dgm:cxn modelId="{A3CCB0C9-B017-43B4-A31F-996A939CCF4D}" type="presOf" srcId="{FB93BF17-A14A-4AD3-9A53-6483E6EEA76C}" destId="{A60B40EF-A4CA-4B32-B40F-57595F547CB8}" srcOrd="1" destOrd="0" presId="urn:microsoft.com/office/officeart/2005/8/layout/vProcess5"/>
    <dgm:cxn modelId="{8B9B50E7-3A9A-441A-93D8-666884BFA396}" srcId="{1647448D-D309-4A22-83C0-F4FFCE26525B}" destId="{FB93BF17-A14A-4AD3-9A53-6483E6EEA76C}" srcOrd="0" destOrd="0" parTransId="{2566D3FC-6392-4147-9FBB-D4578E0FEA40}" sibTransId="{3D861F3A-07E7-40F2-BC3F-446B8D3F4F1A}"/>
    <dgm:cxn modelId="{B6FCCEE7-CAE1-4869-ABE3-780272DCD8D5}" srcId="{1647448D-D309-4A22-83C0-F4FFCE26525B}" destId="{5870E45C-44A7-4E08-A948-4FE1754EB6CE}" srcOrd="2" destOrd="0" parTransId="{08F82FB0-E01B-4960-A3FB-09D04EEFFCB4}" sibTransId="{A95736AE-5276-408E-AAD2-86A3011482C4}"/>
    <dgm:cxn modelId="{1F7069EE-EF56-4661-9FC8-21F643AB321E}" type="presOf" srcId="{9F6FD8C7-3FCF-449A-A70A-773FBC3D250B}" destId="{79D8B619-29F1-4458-B4D0-7E92824EE166}" srcOrd="0" destOrd="0" presId="urn:microsoft.com/office/officeart/2005/8/layout/vProcess5"/>
    <dgm:cxn modelId="{03898AF2-D71B-4481-9571-5894F078A11B}" type="presOf" srcId="{1647448D-D309-4A22-83C0-F4FFCE26525B}" destId="{93363411-1577-4AEE-8354-E3369C0632DF}" srcOrd="0" destOrd="0" presId="urn:microsoft.com/office/officeart/2005/8/layout/vProcess5"/>
    <dgm:cxn modelId="{44EEB5F4-4EF0-45C2-A2FF-46213BBE1E8A}" type="presOf" srcId="{5870E45C-44A7-4E08-A948-4FE1754EB6CE}" destId="{71B14617-620E-4BFF-88B9-95DA573CA5ED}" srcOrd="0" destOrd="0" presId="urn:microsoft.com/office/officeart/2005/8/layout/vProcess5"/>
    <dgm:cxn modelId="{24EFD9F8-EEFF-42F9-A7AE-43BF69A998F6}" type="presParOf" srcId="{93363411-1577-4AEE-8354-E3369C0632DF}" destId="{1020A60C-A354-4C8A-A396-DC17CB89262C}" srcOrd="0" destOrd="0" presId="urn:microsoft.com/office/officeart/2005/8/layout/vProcess5"/>
    <dgm:cxn modelId="{72424309-F398-4FD3-8820-21C4546C25B4}" type="presParOf" srcId="{93363411-1577-4AEE-8354-E3369C0632DF}" destId="{33C806AB-EA27-435F-BF20-5EAC563B8067}" srcOrd="1" destOrd="0" presId="urn:microsoft.com/office/officeart/2005/8/layout/vProcess5"/>
    <dgm:cxn modelId="{F6F55AA2-4529-42EB-BDF1-9709F2AAD8BF}" type="presParOf" srcId="{93363411-1577-4AEE-8354-E3369C0632DF}" destId="{123B0DE2-EFDA-488D-9956-49852DF58892}" srcOrd="2" destOrd="0" presId="urn:microsoft.com/office/officeart/2005/8/layout/vProcess5"/>
    <dgm:cxn modelId="{EB7FC688-C321-4CC4-B381-0ECDB1DBD623}" type="presParOf" srcId="{93363411-1577-4AEE-8354-E3369C0632DF}" destId="{71B14617-620E-4BFF-88B9-95DA573CA5ED}" srcOrd="3" destOrd="0" presId="urn:microsoft.com/office/officeart/2005/8/layout/vProcess5"/>
    <dgm:cxn modelId="{C6F42751-F02E-4E3D-95EC-AA8A05470C81}" type="presParOf" srcId="{93363411-1577-4AEE-8354-E3369C0632DF}" destId="{A02AD00D-0181-4366-B59F-97C82B7F0348}" srcOrd="4" destOrd="0" presId="urn:microsoft.com/office/officeart/2005/8/layout/vProcess5"/>
    <dgm:cxn modelId="{C1E4D601-AA50-4484-9565-554F03BEFF67}" type="presParOf" srcId="{93363411-1577-4AEE-8354-E3369C0632DF}" destId="{79D8B619-29F1-4458-B4D0-7E92824EE166}" srcOrd="5" destOrd="0" presId="urn:microsoft.com/office/officeart/2005/8/layout/vProcess5"/>
    <dgm:cxn modelId="{82893BBD-0950-4590-BE20-DE124D2CDE61}" type="presParOf" srcId="{93363411-1577-4AEE-8354-E3369C0632DF}" destId="{DB1062CC-87DF-4CDE-8019-A8FCD097197F}" srcOrd="6" destOrd="0" presId="urn:microsoft.com/office/officeart/2005/8/layout/vProcess5"/>
    <dgm:cxn modelId="{D254D8A5-BB42-4365-8E29-042044CF6221}" type="presParOf" srcId="{93363411-1577-4AEE-8354-E3369C0632DF}" destId="{FA349A3B-961A-4A28-BFB9-CF6640765B9F}" srcOrd="7" destOrd="0" presId="urn:microsoft.com/office/officeart/2005/8/layout/vProcess5"/>
    <dgm:cxn modelId="{F9E7AB09-731A-43D9-95C4-D9DFCF3F7812}" type="presParOf" srcId="{93363411-1577-4AEE-8354-E3369C0632DF}" destId="{8445053D-6938-49D2-B2B7-F18218F945F2}" srcOrd="8" destOrd="0" presId="urn:microsoft.com/office/officeart/2005/8/layout/vProcess5"/>
    <dgm:cxn modelId="{2DC90D65-8ED6-49D7-9908-2FAF68A272A7}" type="presParOf" srcId="{93363411-1577-4AEE-8354-E3369C0632DF}" destId="{D0C26352-0025-4F9A-8CEC-90EA12A20798}" srcOrd="9" destOrd="0" presId="urn:microsoft.com/office/officeart/2005/8/layout/vProcess5"/>
    <dgm:cxn modelId="{AA02D692-02E9-4917-A1CD-03BDA19418F1}" type="presParOf" srcId="{93363411-1577-4AEE-8354-E3369C0632DF}" destId="{A60B40EF-A4CA-4B32-B40F-57595F547CB8}" srcOrd="10" destOrd="0" presId="urn:microsoft.com/office/officeart/2005/8/layout/vProcess5"/>
    <dgm:cxn modelId="{B6D4DEF2-077D-4508-810D-6A0E75F3E70E}" type="presParOf" srcId="{93363411-1577-4AEE-8354-E3369C0632DF}" destId="{2EDDE232-0855-407E-8142-9B2C99170E77}" srcOrd="11" destOrd="0" presId="urn:microsoft.com/office/officeart/2005/8/layout/vProcess5"/>
    <dgm:cxn modelId="{C74EF411-7360-4276-8939-998D01D88C36}" type="presParOf" srcId="{93363411-1577-4AEE-8354-E3369C0632DF}" destId="{6989F511-E93C-4937-B47D-E31E72AF6538}" srcOrd="12" destOrd="0" presId="urn:microsoft.com/office/officeart/2005/8/layout/vProcess5"/>
    <dgm:cxn modelId="{295741C4-5580-41B1-AE4F-2DF993925996}" type="presParOf" srcId="{93363411-1577-4AEE-8354-E3369C0632DF}" destId="{80EA58E2-66CB-42A1-8517-86EF3EE6F303}" srcOrd="13" destOrd="0" presId="urn:microsoft.com/office/officeart/2005/8/layout/vProcess5"/>
    <dgm:cxn modelId="{374B6AFF-DE60-428E-B615-ED6BCAF39BD0}" type="presParOf" srcId="{93363411-1577-4AEE-8354-E3369C0632DF}" destId="{A9920A30-98DC-4C05-B689-0BB53942A85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647448D-D309-4A22-83C0-F4FFCE26525B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FB93BF17-A14A-4AD3-9A53-6483E6EEA76C}">
      <dgm:prSet phldrT="[Text]"/>
      <dgm:spPr/>
      <dgm:t>
        <a:bodyPr/>
        <a:lstStyle/>
        <a:p>
          <a:r>
            <a:rPr lang="sr-Latn-RS" dirty="0"/>
            <a:t>Planiranje testa</a:t>
          </a:r>
        </a:p>
      </dgm:t>
    </dgm:pt>
    <dgm:pt modelId="{2566D3FC-6392-4147-9FBB-D4578E0FEA40}" type="parTrans" cxnId="{8B9B50E7-3A9A-441A-93D8-666884BFA396}">
      <dgm:prSet/>
      <dgm:spPr/>
      <dgm:t>
        <a:bodyPr/>
        <a:lstStyle/>
        <a:p>
          <a:endParaRPr lang="sr-Latn-RS"/>
        </a:p>
      </dgm:t>
    </dgm:pt>
    <dgm:pt modelId="{3D861F3A-07E7-40F2-BC3F-446B8D3F4F1A}" type="sibTrans" cxnId="{8B9B50E7-3A9A-441A-93D8-666884BFA396}">
      <dgm:prSet/>
      <dgm:spPr/>
      <dgm:t>
        <a:bodyPr/>
        <a:lstStyle/>
        <a:p>
          <a:endParaRPr lang="sr-Latn-RS"/>
        </a:p>
      </dgm:t>
    </dgm:pt>
    <dgm:pt modelId="{5B1F7209-AD10-44D7-8734-34D797D5194D}">
      <dgm:prSet phldrT="[Text]"/>
      <dgm:spPr>
        <a:solidFill>
          <a:schemeClr val="accent1"/>
        </a:solidFill>
      </dgm:spPr>
      <dgm:t>
        <a:bodyPr/>
        <a:lstStyle/>
        <a:p>
          <a:r>
            <a:rPr lang="sr-Latn-RS" dirty="0"/>
            <a:t>Kreiranje prve verzije testa</a:t>
          </a:r>
        </a:p>
      </dgm:t>
    </dgm:pt>
    <dgm:pt modelId="{30446BFF-3020-4AB3-9395-1F30B4209CD8}" type="parTrans" cxnId="{B9AB79A4-7795-4531-A856-66BAD0323DE8}">
      <dgm:prSet/>
      <dgm:spPr/>
      <dgm:t>
        <a:bodyPr/>
        <a:lstStyle/>
        <a:p>
          <a:endParaRPr lang="sr-Latn-RS"/>
        </a:p>
      </dgm:t>
    </dgm:pt>
    <dgm:pt modelId="{C6C60DDA-DBCC-4ADE-B7E5-BC84A95FB528}" type="sibTrans" cxnId="{B9AB79A4-7795-4531-A856-66BAD0323DE8}">
      <dgm:prSet/>
      <dgm:spPr/>
      <dgm:t>
        <a:bodyPr/>
        <a:lstStyle/>
        <a:p>
          <a:endParaRPr lang="sr-Latn-RS"/>
        </a:p>
      </dgm:t>
    </dgm:pt>
    <dgm:pt modelId="{5870E45C-44A7-4E08-A948-4FE1754EB6CE}">
      <dgm:prSet phldrT="[Text]"/>
      <dgm:spPr/>
      <dgm:t>
        <a:bodyPr/>
        <a:lstStyle/>
        <a:p>
          <a:r>
            <a:rPr lang="sr-Latn-RS" dirty="0"/>
            <a:t>Pilot studija</a:t>
          </a:r>
        </a:p>
      </dgm:t>
    </dgm:pt>
    <dgm:pt modelId="{08F82FB0-E01B-4960-A3FB-09D04EEFFCB4}" type="parTrans" cxnId="{B6FCCEE7-CAE1-4869-ABE3-780272DCD8D5}">
      <dgm:prSet/>
      <dgm:spPr/>
      <dgm:t>
        <a:bodyPr/>
        <a:lstStyle/>
        <a:p>
          <a:endParaRPr lang="sr-Latn-RS"/>
        </a:p>
      </dgm:t>
    </dgm:pt>
    <dgm:pt modelId="{A95736AE-5276-408E-AAD2-86A3011482C4}" type="sibTrans" cxnId="{B6FCCEE7-CAE1-4869-ABE3-780272DCD8D5}">
      <dgm:prSet/>
      <dgm:spPr/>
      <dgm:t>
        <a:bodyPr/>
        <a:lstStyle/>
        <a:p>
          <a:endParaRPr lang="sr-Latn-RS"/>
        </a:p>
      </dgm:t>
    </dgm:pt>
    <dgm:pt modelId="{C061CF3E-A720-43F5-9E01-03FDA1980585}">
      <dgm:prSet phldrT="[Text]"/>
      <dgm:spPr/>
      <dgm:t>
        <a:bodyPr/>
        <a:lstStyle/>
        <a:p>
          <a:r>
            <a:rPr lang="sr-Latn-RS" dirty="0"/>
            <a:t>Evaluacija testa</a:t>
          </a:r>
        </a:p>
      </dgm:t>
    </dgm:pt>
    <dgm:pt modelId="{1BF19159-9CFE-4F6C-811A-20D32E6E95D1}" type="parTrans" cxnId="{EE12469B-8039-40D5-B23D-E5D657B3F094}">
      <dgm:prSet/>
      <dgm:spPr/>
      <dgm:t>
        <a:bodyPr/>
        <a:lstStyle/>
        <a:p>
          <a:endParaRPr lang="sr-Latn-RS"/>
        </a:p>
      </dgm:t>
    </dgm:pt>
    <dgm:pt modelId="{1017E928-D8DD-4284-9EA9-282AB6B408E9}" type="sibTrans" cxnId="{EE12469B-8039-40D5-B23D-E5D657B3F094}">
      <dgm:prSet/>
      <dgm:spPr/>
      <dgm:t>
        <a:bodyPr/>
        <a:lstStyle/>
        <a:p>
          <a:endParaRPr lang="sr-Latn-RS"/>
        </a:p>
      </dgm:t>
    </dgm:pt>
    <dgm:pt modelId="{9F6FD8C7-3FCF-449A-A70A-773FBC3D250B}">
      <dgm:prSet phldrT="[Text]"/>
      <dgm:spPr/>
      <dgm:t>
        <a:bodyPr/>
        <a:lstStyle/>
        <a:p>
          <a:r>
            <a:rPr lang="sr-Latn-RS" dirty="0"/>
            <a:t>Kreiranje konačne verzije testa</a:t>
          </a:r>
        </a:p>
      </dgm:t>
    </dgm:pt>
    <dgm:pt modelId="{E4B9927F-BBF7-4F44-B4F3-DF57321E7337}" type="parTrans" cxnId="{EFC4C03F-A783-44A1-BC8D-62B30829732D}">
      <dgm:prSet/>
      <dgm:spPr/>
      <dgm:t>
        <a:bodyPr/>
        <a:lstStyle/>
        <a:p>
          <a:endParaRPr lang="sr-Latn-RS"/>
        </a:p>
      </dgm:t>
    </dgm:pt>
    <dgm:pt modelId="{1661D59B-B4F5-4A36-BEB8-15F0D6B29466}" type="sibTrans" cxnId="{EFC4C03F-A783-44A1-BC8D-62B30829732D}">
      <dgm:prSet/>
      <dgm:spPr/>
      <dgm:t>
        <a:bodyPr/>
        <a:lstStyle/>
        <a:p>
          <a:endParaRPr lang="sr-Latn-RS"/>
        </a:p>
      </dgm:t>
    </dgm:pt>
    <dgm:pt modelId="{93363411-1577-4AEE-8354-E3369C0632DF}" type="pres">
      <dgm:prSet presAssocID="{1647448D-D309-4A22-83C0-F4FFCE26525B}" presName="outerComposite" presStyleCnt="0">
        <dgm:presLayoutVars>
          <dgm:chMax val="5"/>
          <dgm:dir/>
          <dgm:resizeHandles val="exact"/>
        </dgm:presLayoutVars>
      </dgm:prSet>
      <dgm:spPr/>
    </dgm:pt>
    <dgm:pt modelId="{1020A60C-A354-4C8A-A396-DC17CB89262C}" type="pres">
      <dgm:prSet presAssocID="{1647448D-D309-4A22-83C0-F4FFCE26525B}" presName="dummyMaxCanvas" presStyleCnt="0">
        <dgm:presLayoutVars/>
      </dgm:prSet>
      <dgm:spPr/>
    </dgm:pt>
    <dgm:pt modelId="{33C806AB-EA27-435F-BF20-5EAC563B8067}" type="pres">
      <dgm:prSet presAssocID="{1647448D-D309-4A22-83C0-F4FFCE26525B}" presName="FiveNodes_1" presStyleLbl="node1" presStyleIdx="0" presStyleCnt="5">
        <dgm:presLayoutVars>
          <dgm:bulletEnabled val="1"/>
        </dgm:presLayoutVars>
      </dgm:prSet>
      <dgm:spPr/>
    </dgm:pt>
    <dgm:pt modelId="{123B0DE2-EFDA-488D-9956-49852DF58892}" type="pres">
      <dgm:prSet presAssocID="{1647448D-D309-4A22-83C0-F4FFCE26525B}" presName="FiveNodes_2" presStyleLbl="node1" presStyleIdx="1" presStyleCnt="5">
        <dgm:presLayoutVars>
          <dgm:bulletEnabled val="1"/>
        </dgm:presLayoutVars>
      </dgm:prSet>
      <dgm:spPr/>
    </dgm:pt>
    <dgm:pt modelId="{71B14617-620E-4BFF-88B9-95DA573CA5ED}" type="pres">
      <dgm:prSet presAssocID="{1647448D-D309-4A22-83C0-F4FFCE26525B}" presName="FiveNodes_3" presStyleLbl="node1" presStyleIdx="2" presStyleCnt="5">
        <dgm:presLayoutVars>
          <dgm:bulletEnabled val="1"/>
        </dgm:presLayoutVars>
      </dgm:prSet>
      <dgm:spPr/>
    </dgm:pt>
    <dgm:pt modelId="{A02AD00D-0181-4366-B59F-97C82B7F0348}" type="pres">
      <dgm:prSet presAssocID="{1647448D-D309-4A22-83C0-F4FFCE26525B}" presName="FiveNodes_4" presStyleLbl="node1" presStyleIdx="3" presStyleCnt="5">
        <dgm:presLayoutVars>
          <dgm:bulletEnabled val="1"/>
        </dgm:presLayoutVars>
      </dgm:prSet>
      <dgm:spPr/>
    </dgm:pt>
    <dgm:pt modelId="{79D8B619-29F1-4458-B4D0-7E92824EE166}" type="pres">
      <dgm:prSet presAssocID="{1647448D-D309-4A22-83C0-F4FFCE26525B}" presName="FiveNodes_5" presStyleLbl="node1" presStyleIdx="4" presStyleCnt="5">
        <dgm:presLayoutVars>
          <dgm:bulletEnabled val="1"/>
        </dgm:presLayoutVars>
      </dgm:prSet>
      <dgm:spPr/>
    </dgm:pt>
    <dgm:pt modelId="{DB1062CC-87DF-4CDE-8019-A8FCD097197F}" type="pres">
      <dgm:prSet presAssocID="{1647448D-D309-4A22-83C0-F4FFCE26525B}" presName="FiveConn_1-2" presStyleLbl="fgAccFollowNode1" presStyleIdx="0" presStyleCnt="4">
        <dgm:presLayoutVars>
          <dgm:bulletEnabled val="1"/>
        </dgm:presLayoutVars>
      </dgm:prSet>
      <dgm:spPr/>
    </dgm:pt>
    <dgm:pt modelId="{FA349A3B-961A-4A28-BFB9-CF6640765B9F}" type="pres">
      <dgm:prSet presAssocID="{1647448D-D309-4A22-83C0-F4FFCE26525B}" presName="FiveConn_2-3" presStyleLbl="fgAccFollowNode1" presStyleIdx="1" presStyleCnt="4">
        <dgm:presLayoutVars>
          <dgm:bulletEnabled val="1"/>
        </dgm:presLayoutVars>
      </dgm:prSet>
      <dgm:spPr/>
    </dgm:pt>
    <dgm:pt modelId="{8445053D-6938-49D2-B2B7-F18218F945F2}" type="pres">
      <dgm:prSet presAssocID="{1647448D-D309-4A22-83C0-F4FFCE26525B}" presName="FiveConn_3-4" presStyleLbl="fgAccFollowNode1" presStyleIdx="2" presStyleCnt="4">
        <dgm:presLayoutVars>
          <dgm:bulletEnabled val="1"/>
        </dgm:presLayoutVars>
      </dgm:prSet>
      <dgm:spPr/>
    </dgm:pt>
    <dgm:pt modelId="{D0C26352-0025-4F9A-8CEC-90EA12A20798}" type="pres">
      <dgm:prSet presAssocID="{1647448D-D309-4A22-83C0-F4FFCE26525B}" presName="FiveConn_4-5" presStyleLbl="fgAccFollowNode1" presStyleIdx="3" presStyleCnt="4">
        <dgm:presLayoutVars>
          <dgm:bulletEnabled val="1"/>
        </dgm:presLayoutVars>
      </dgm:prSet>
      <dgm:spPr/>
    </dgm:pt>
    <dgm:pt modelId="{A60B40EF-A4CA-4B32-B40F-57595F547CB8}" type="pres">
      <dgm:prSet presAssocID="{1647448D-D309-4A22-83C0-F4FFCE26525B}" presName="FiveNodes_1_text" presStyleLbl="node1" presStyleIdx="4" presStyleCnt="5">
        <dgm:presLayoutVars>
          <dgm:bulletEnabled val="1"/>
        </dgm:presLayoutVars>
      </dgm:prSet>
      <dgm:spPr/>
    </dgm:pt>
    <dgm:pt modelId="{2EDDE232-0855-407E-8142-9B2C99170E77}" type="pres">
      <dgm:prSet presAssocID="{1647448D-D309-4A22-83C0-F4FFCE26525B}" presName="FiveNodes_2_text" presStyleLbl="node1" presStyleIdx="4" presStyleCnt="5">
        <dgm:presLayoutVars>
          <dgm:bulletEnabled val="1"/>
        </dgm:presLayoutVars>
      </dgm:prSet>
      <dgm:spPr/>
    </dgm:pt>
    <dgm:pt modelId="{6989F511-E93C-4937-B47D-E31E72AF6538}" type="pres">
      <dgm:prSet presAssocID="{1647448D-D309-4A22-83C0-F4FFCE26525B}" presName="FiveNodes_3_text" presStyleLbl="node1" presStyleIdx="4" presStyleCnt="5">
        <dgm:presLayoutVars>
          <dgm:bulletEnabled val="1"/>
        </dgm:presLayoutVars>
      </dgm:prSet>
      <dgm:spPr/>
    </dgm:pt>
    <dgm:pt modelId="{80EA58E2-66CB-42A1-8517-86EF3EE6F303}" type="pres">
      <dgm:prSet presAssocID="{1647448D-D309-4A22-83C0-F4FFCE26525B}" presName="FiveNodes_4_text" presStyleLbl="node1" presStyleIdx="4" presStyleCnt="5">
        <dgm:presLayoutVars>
          <dgm:bulletEnabled val="1"/>
        </dgm:presLayoutVars>
      </dgm:prSet>
      <dgm:spPr/>
    </dgm:pt>
    <dgm:pt modelId="{A9920A30-98DC-4C05-B689-0BB53942A851}" type="pres">
      <dgm:prSet presAssocID="{1647448D-D309-4A22-83C0-F4FFCE26525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15CEF11-53F9-46F8-9390-6A9533750BCF}" type="presOf" srcId="{C6C60DDA-DBCC-4ADE-B7E5-BC84A95FB528}" destId="{FA349A3B-961A-4A28-BFB9-CF6640765B9F}" srcOrd="0" destOrd="0" presId="urn:microsoft.com/office/officeart/2005/8/layout/vProcess5"/>
    <dgm:cxn modelId="{B381BD15-F2C8-47F6-8E21-C0EF502494B6}" type="presOf" srcId="{5B1F7209-AD10-44D7-8734-34D797D5194D}" destId="{123B0DE2-EFDA-488D-9956-49852DF58892}" srcOrd="0" destOrd="0" presId="urn:microsoft.com/office/officeart/2005/8/layout/vProcess5"/>
    <dgm:cxn modelId="{E48CAC34-55C8-4B4D-A757-3A18ABDDFFD6}" type="presOf" srcId="{5870E45C-44A7-4E08-A948-4FE1754EB6CE}" destId="{6989F511-E93C-4937-B47D-E31E72AF6538}" srcOrd="1" destOrd="0" presId="urn:microsoft.com/office/officeart/2005/8/layout/vProcess5"/>
    <dgm:cxn modelId="{D5137B3D-7062-4E55-9CBC-8C4C1740038D}" type="presOf" srcId="{C061CF3E-A720-43F5-9E01-03FDA1980585}" destId="{80EA58E2-66CB-42A1-8517-86EF3EE6F303}" srcOrd="1" destOrd="0" presId="urn:microsoft.com/office/officeart/2005/8/layout/vProcess5"/>
    <dgm:cxn modelId="{EFC4C03F-A783-44A1-BC8D-62B30829732D}" srcId="{1647448D-D309-4A22-83C0-F4FFCE26525B}" destId="{9F6FD8C7-3FCF-449A-A70A-773FBC3D250B}" srcOrd="4" destOrd="0" parTransId="{E4B9927F-BBF7-4F44-B4F3-DF57321E7337}" sibTransId="{1661D59B-B4F5-4A36-BEB8-15F0D6B29466}"/>
    <dgm:cxn modelId="{02158F40-3EC1-4EBC-A975-4C7020A44BF3}" type="presOf" srcId="{A95736AE-5276-408E-AAD2-86A3011482C4}" destId="{8445053D-6938-49D2-B2B7-F18218F945F2}" srcOrd="0" destOrd="0" presId="urn:microsoft.com/office/officeart/2005/8/layout/vProcess5"/>
    <dgm:cxn modelId="{3B7F3B69-1253-4893-9548-199AE418AED4}" type="presOf" srcId="{9F6FD8C7-3FCF-449A-A70A-773FBC3D250B}" destId="{A9920A30-98DC-4C05-B689-0BB53942A851}" srcOrd="1" destOrd="0" presId="urn:microsoft.com/office/officeart/2005/8/layout/vProcess5"/>
    <dgm:cxn modelId="{4BCF6282-B833-4F4C-B794-93D57243940F}" type="presOf" srcId="{5B1F7209-AD10-44D7-8734-34D797D5194D}" destId="{2EDDE232-0855-407E-8142-9B2C99170E77}" srcOrd="1" destOrd="0" presId="urn:microsoft.com/office/officeart/2005/8/layout/vProcess5"/>
    <dgm:cxn modelId="{EE12469B-8039-40D5-B23D-E5D657B3F094}" srcId="{1647448D-D309-4A22-83C0-F4FFCE26525B}" destId="{C061CF3E-A720-43F5-9E01-03FDA1980585}" srcOrd="3" destOrd="0" parTransId="{1BF19159-9CFE-4F6C-811A-20D32E6E95D1}" sibTransId="{1017E928-D8DD-4284-9EA9-282AB6B408E9}"/>
    <dgm:cxn modelId="{B9AB79A4-7795-4531-A856-66BAD0323DE8}" srcId="{1647448D-D309-4A22-83C0-F4FFCE26525B}" destId="{5B1F7209-AD10-44D7-8734-34D797D5194D}" srcOrd="1" destOrd="0" parTransId="{30446BFF-3020-4AB3-9395-1F30B4209CD8}" sibTransId="{C6C60DDA-DBCC-4ADE-B7E5-BC84A95FB528}"/>
    <dgm:cxn modelId="{B1ABC0A6-EFC4-4B55-BA33-AE5823214CA6}" type="presOf" srcId="{3D861F3A-07E7-40F2-BC3F-446B8D3F4F1A}" destId="{DB1062CC-87DF-4CDE-8019-A8FCD097197F}" srcOrd="0" destOrd="0" presId="urn:microsoft.com/office/officeart/2005/8/layout/vProcess5"/>
    <dgm:cxn modelId="{707CFBAB-D47A-4884-9CE2-70FB67546A10}" type="presOf" srcId="{1017E928-D8DD-4284-9EA9-282AB6B408E9}" destId="{D0C26352-0025-4F9A-8CEC-90EA12A20798}" srcOrd="0" destOrd="0" presId="urn:microsoft.com/office/officeart/2005/8/layout/vProcess5"/>
    <dgm:cxn modelId="{10EC0DB8-DD20-4553-8AEC-84CA142701BD}" type="presOf" srcId="{FB93BF17-A14A-4AD3-9A53-6483E6EEA76C}" destId="{33C806AB-EA27-435F-BF20-5EAC563B8067}" srcOrd="0" destOrd="0" presId="urn:microsoft.com/office/officeart/2005/8/layout/vProcess5"/>
    <dgm:cxn modelId="{26A161C1-28C2-454C-A2C3-68E4CB1B288B}" type="presOf" srcId="{C061CF3E-A720-43F5-9E01-03FDA1980585}" destId="{A02AD00D-0181-4366-B59F-97C82B7F0348}" srcOrd="0" destOrd="0" presId="urn:microsoft.com/office/officeart/2005/8/layout/vProcess5"/>
    <dgm:cxn modelId="{A3CCB0C9-B017-43B4-A31F-996A939CCF4D}" type="presOf" srcId="{FB93BF17-A14A-4AD3-9A53-6483E6EEA76C}" destId="{A60B40EF-A4CA-4B32-B40F-57595F547CB8}" srcOrd="1" destOrd="0" presId="urn:microsoft.com/office/officeart/2005/8/layout/vProcess5"/>
    <dgm:cxn modelId="{8B9B50E7-3A9A-441A-93D8-666884BFA396}" srcId="{1647448D-D309-4A22-83C0-F4FFCE26525B}" destId="{FB93BF17-A14A-4AD3-9A53-6483E6EEA76C}" srcOrd="0" destOrd="0" parTransId="{2566D3FC-6392-4147-9FBB-D4578E0FEA40}" sibTransId="{3D861F3A-07E7-40F2-BC3F-446B8D3F4F1A}"/>
    <dgm:cxn modelId="{B6FCCEE7-CAE1-4869-ABE3-780272DCD8D5}" srcId="{1647448D-D309-4A22-83C0-F4FFCE26525B}" destId="{5870E45C-44A7-4E08-A948-4FE1754EB6CE}" srcOrd="2" destOrd="0" parTransId="{08F82FB0-E01B-4960-A3FB-09D04EEFFCB4}" sibTransId="{A95736AE-5276-408E-AAD2-86A3011482C4}"/>
    <dgm:cxn modelId="{1F7069EE-EF56-4661-9FC8-21F643AB321E}" type="presOf" srcId="{9F6FD8C7-3FCF-449A-A70A-773FBC3D250B}" destId="{79D8B619-29F1-4458-B4D0-7E92824EE166}" srcOrd="0" destOrd="0" presId="urn:microsoft.com/office/officeart/2005/8/layout/vProcess5"/>
    <dgm:cxn modelId="{03898AF2-D71B-4481-9571-5894F078A11B}" type="presOf" srcId="{1647448D-D309-4A22-83C0-F4FFCE26525B}" destId="{93363411-1577-4AEE-8354-E3369C0632DF}" srcOrd="0" destOrd="0" presId="urn:microsoft.com/office/officeart/2005/8/layout/vProcess5"/>
    <dgm:cxn modelId="{44EEB5F4-4EF0-45C2-A2FF-46213BBE1E8A}" type="presOf" srcId="{5870E45C-44A7-4E08-A948-4FE1754EB6CE}" destId="{71B14617-620E-4BFF-88B9-95DA573CA5ED}" srcOrd="0" destOrd="0" presId="urn:microsoft.com/office/officeart/2005/8/layout/vProcess5"/>
    <dgm:cxn modelId="{24EFD9F8-EEFF-42F9-A7AE-43BF69A998F6}" type="presParOf" srcId="{93363411-1577-4AEE-8354-E3369C0632DF}" destId="{1020A60C-A354-4C8A-A396-DC17CB89262C}" srcOrd="0" destOrd="0" presId="urn:microsoft.com/office/officeart/2005/8/layout/vProcess5"/>
    <dgm:cxn modelId="{72424309-F398-4FD3-8820-21C4546C25B4}" type="presParOf" srcId="{93363411-1577-4AEE-8354-E3369C0632DF}" destId="{33C806AB-EA27-435F-BF20-5EAC563B8067}" srcOrd="1" destOrd="0" presId="urn:microsoft.com/office/officeart/2005/8/layout/vProcess5"/>
    <dgm:cxn modelId="{F6F55AA2-4529-42EB-BDF1-9709F2AAD8BF}" type="presParOf" srcId="{93363411-1577-4AEE-8354-E3369C0632DF}" destId="{123B0DE2-EFDA-488D-9956-49852DF58892}" srcOrd="2" destOrd="0" presId="urn:microsoft.com/office/officeart/2005/8/layout/vProcess5"/>
    <dgm:cxn modelId="{EB7FC688-C321-4CC4-B381-0ECDB1DBD623}" type="presParOf" srcId="{93363411-1577-4AEE-8354-E3369C0632DF}" destId="{71B14617-620E-4BFF-88B9-95DA573CA5ED}" srcOrd="3" destOrd="0" presId="urn:microsoft.com/office/officeart/2005/8/layout/vProcess5"/>
    <dgm:cxn modelId="{C6F42751-F02E-4E3D-95EC-AA8A05470C81}" type="presParOf" srcId="{93363411-1577-4AEE-8354-E3369C0632DF}" destId="{A02AD00D-0181-4366-B59F-97C82B7F0348}" srcOrd="4" destOrd="0" presId="urn:microsoft.com/office/officeart/2005/8/layout/vProcess5"/>
    <dgm:cxn modelId="{C1E4D601-AA50-4484-9565-554F03BEFF67}" type="presParOf" srcId="{93363411-1577-4AEE-8354-E3369C0632DF}" destId="{79D8B619-29F1-4458-B4D0-7E92824EE166}" srcOrd="5" destOrd="0" presId="urn:microsoft.com/office/officeart/2005/8/layout/vProcess5"/>
    <dgm:cxn modelId="{82893BBD-0950-4590-BE20-DE124D2CDE61}" type="presParOf" srcId="{93363411-1577-4AEE-8354-E3369C0632DF}" destId="{DB1062CC-87DF-4CDE-8019-A8FCD097197F}" srcOrd="6" destOrd="0" presId="urn:microsoft.com/office/officeart/2005/8/layout/vProcess5"/>
    <dgm:cxn modelId="{D254D8A5-BB42-4365-8E29-042044CF6221}" type="presParOf" srcId="{93363411-1577-4AEE-8354-E3369C0632DF}" destId="{FA349A3B-961A-4A28-BFB9-CF6640765B9F}" srcOrd="7" destOrd="0" presId="urn:microsoft.com/office/officeart/2005/8/layout/vProcess5"/>
    <dgm:cxn modelId="{F9E7AB09-731A-43D9-95C4-D9DFCF3F7812}" type="presParOf" srcId="{93363411-1577-4AEE-8354-E3369C0632DF}" destId="{8445053D-6938-49D2-B2B7-F18218F945F2}" srcOrd="8" destOrd="0" presId="urn:microsoft.com/office/officeart/2005/8/layout/vProcess5"/>
    <dgm:cxn modelId="{2DC90D65-8ED6-49D7-9908-2FAF68A272A7}" type="presParOf" srcId="{93363411-1577-4AEE-8354-E3369C0632DF}" destId="{D0C26352-0025-4F9A-8CEC-90EA12A20798}" srcOrd="9" destOrd="0" presId="urn:microsoft.com/office/officeart/2005/8/layout/vProcess5"/>
    <dgm:cxn modelId="{AA02D692-02E9-4917-A1CD-03BDA19418F1}" type="presParOf" srcId="{93363411-1577-4AEE-8354-E3369C0632DF}" destId="{A60B40EF-A4CA-4B32-B40F-57595F547CB8}" srcOrd="10" destOrd="0" presId="urn:microsoft.com/office/officeart/2005/8/layout/vProcess5"/>
    <dgm:cxn modelId="{B6D4DEF2-077D-4508-810D-6A0E75F3E70E}" type="presParOf" srcId="{93363411-1577-4AEE-8354-E3369C0632DF}" destId="{2EDDE232-0855-407E-8142-9B2C99170E77}" srcOrd="11" destOrd="0" presId="urn:microsoft.com/office/officeart/2005/8/layout/vProcess5"/>
    <dgm:cxn modelId="{C74EF411-7360-4276-8939-998D01D88C36}" type="presParOf" srcId="{93363411-1577-4AEE-8354-E3369C0632DF}" destId="{6989F511-E93C-4937-B47D-E31E72AF6538}" srcOrd="12" destOrd="0" presId="urn:microsoft.com/office/officeart/2005/8/layout/vProcess5"/>
    <dgm:cxn modelId="{295741C4-5580-41B1-AE4F-2DF993925996}" type="presParOf" srcId="{93363411-1577-4AEE-8354-E3369C0632DF}" destId="{80EA58E2-66CB-42A1-8517-86EF3EE6F303}" srcOrd="13" destOrd="0" presId="urn:microsoft.com/office/officeart/2005/8/layout/vProcess5"/>
    <dgm:cxn modelId="{374B6AFF-DE60-428E-B615-ED6BCAF39BD0}" type="presParOf" srcId="{93363411-1577-4AEE-8354-E3369C0632DF}" destId="{A9920A30-98DC-4C05-B689-0BB53942A85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647448D-D309-4A22-83C0-F4FFCE26525B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FB93BF17-A14A-4AD3-9A53-6483E6EEA76C}">
      <dgm:prSet phldrT="[Text]"/>
      <dgm:spPr/>
      <dgm:t>
        <a:bodyPr/>
        <a:lstStyle/>
        <a:p>
          <a:r>
            <a:rPr lang="sr-Latn-RS" dirty="0"/>
            <a:t>Planiranje testa</a:t>
          </a:r>
        </a:p>
      </dgm:t>
    </dgm:pt>
    <dgm:pt modelId="{2566D3FC-6392-4147-9FBB-D4578E0FEA40}" type="parTrans" cxnId="{8B9B50E7-3A9A-441A-93D8-666884BFA396}">
      <dgm:prSet/>
      <dgm:spPr/>
      <dgm:t>
        <a:bodyPr/>
        <a:lstStyle/>
        <a:p>
          <a:endParaRPr lang="sr-Latn-RS"/>
        </a:p>
      </dgm:t>
    </dgm:pt>
    <dgm:pt modelId="{3D861F3A-07E7-40F2-BC3F-446B8D3F4F1A}" type="sibTrans" cxnId="{8B9B50E7-3A9A-441A-93D8-666884BFA396}">
      <dgm:prSet/>
      <dgm:spPr/>
      <dgm:t>
        <a:bodyPr/>
        <a:lstStyle/>
        <a:p>
          <a:endParaRPr lang="sr-Latn-RS"/>
        </a:p>
      </dgm:t>
    </dgm:pt>
    <dgm:pt modelId="{5B1F7209-AD10-44D7-8734-34D797D5194D}">
      <dgm:prSet phldrT="[Text]"/>
      <dgm:spPr/>
      <dgm:t>
        <a:bodyPr/>
        <a:lstStyle/>
        <a:p>
          <a:r>
            <a:rPr lang="sr-Latn-RS" dirty="0"/>
            <a:t>Kreiranje prve verzije testa</a:t>
          </a:r>
        </a:p>
      </dgm:t>
    </dgm:pt>
    <dgm:pt modelId="{30446BFF-3020-4AB3-9395-1F30B4209CD8}" type="parTrans" cxnId="{B9AB79A4-7795-4531-A856-66BAD0323DE8}">
      <dgm:prSet/>
      <dgm:spPr/>
      <dgm:t>
        <a:bodyPr/>
        <a:lstStyle/>
        <a:p>
          <a:endParaRPr lang="sr-Latn-RS"/>
        </a:p>
      </dgm:t>
    </dgm:pt>
    <dgm:pt modelId="{C6C60DDA-DBCC-4ADE-B7E5-BC84A95FB528}" type="sibTrans" cxnId="{B9AB79A4-7795-4531-A856-66BAD0323DE8}">
      <dgm:prSet/>
      <dgm:spPr/>
      <dgm:t>
        <a:bodyPr/>
        <a:lstStyle/>
        <a:p>
          <a:endParaRPr lang="sr-Latn-RS"/>
        </a:p>
      </dgm:t>
    </dgm:pt>
    <dgm:pt modelId="{5870E45C-44A7-4E08-A948-4FE1754EB6CE}">
      <dgm:prSet phldrT="[Text]"/>
      <dgm:spPr>
        <a:solidFill>
          <a:schemeClr val="accent1"/>
        </a:solidFill>
      </dgm:spPr>
      <dgm:t>
        <a:bodyPr/>
        <a:lstStyle/>
        <a:p>
          <a:r>
            <a:rPr lang="sr-Latn-RS" dirty="0"/>
            <a:t>Pilot studija</a:t>
          </a:r>
        </a:p>
      </dgm:t>
    </dgm:pt>
    <dgm:pt modelId="{08F82FB0-E01B-4960-A3FB-09D04EEFFCB4}" type="parTrans" cxnId="{B6FCCEE7-CAE1-4869-ABE3-780272DCD8D5}">
      <dgm:prSet/>
      <dgm:spPr/>
      <dgm:t>
        <a:bodyPr/>
        <a:lstStyle/>
        <a:p>
          <a:endParaRPr lang="sr-Latn-RS"/>
        </a:p>
      </dgm:t>
    </dgm:pt>
    <dgm:pt modelId="{A95736AE-5276-408E-AAD2-86A3011482C4}" type="sibTrans" cxnId="{B6FCCEE7-CAE1-4869-ABE3-780272DCD8D5}">
      <dgm:prSet/>
      <dgm:spPr/>
      <dgm:t>
        <a:bodyPr/>
        <a:lstStyle/>
        <a:p>
          <a:endParaRPr lang="sr-Latn-RS"/>
        </a:p>
      </dgm:t>
    </dgm:pt>
    <dgm:pt modelId="{C061CF3E-A720-43F5-9E01-03FDA1980585}">
      <dgm:prSet phldrT="[Text]"/>
      <dgm:spPr/>
      <dgm:t>
        <a:bodyPr/>
        <a:lstStyle/>
        <a:p>
          <a:r>
            <a:rPr lang="sr-Latn-RS" dirty="0"/>
            <a:t>Evaluacija testa</a:t>
          </a:r>
        </a:p>
      </dgm:t>
    </dgm:pt>
    <dgm:pt modelId="{1BF19159-9CFE-4F6C-811A-20D32E6E95D1}" type="parTrans" cxnId="{EE12469B-8039-40D5-B23D-E5D657B3F094}">
      <dgm:prSet/>
      <dgm:spPr/>
      <dgm:t>
        <a:bodyPr/>
        <a:lstStyle/>
        <a:p>
          <a:endParaRPr lang="sr-Latn-RS"/>
        </a:p>
      </dgm:t>
    </dgm:pt>
    <dgm:pt modelId="{1017E928-D8DD-4284-9EA9-282AB6B408E9}" type="sibTrans" cxnId="{EE12469B-8039-40D5-B23D-E5D657B3F094}">
      <dgm:prSet/>
      <dgm:spPr/>
      <dgm:t>
        <a:bodyPr/>
        <a:lstStyle/>
        <a:p>
          <a:endParaRPr lang="sr-Latn-RS"/>
        </a:p>
      </dgm:t>
    </dgm:pt>
    <dgm:pt modelId="{9F6FD8C7-3FCF-449A-A70A-773FBC3D250B}">
      <dgm:prSet phldrT="[Text]"/>
      <dgm:spPr/>
      <dgm:t>
        <a:bodyPr/>
        <a:lstStyle/>
        <a:p>
          <a:r>
            <a:rPr lang="sr-Latn-RS" dirty="0"/>
            <a:t>Kreiranje konačne verzije testa</a:t>
          </a:r>
        </a:p>
      </dgm:t>
    </dgm:pt>
    <dgm:pt modelId="{E4B9927F-BBF7-4F44-B4F3-DF57321E7337}" type="parTrans" cxnId="{EFC4C03F-A783-44A1-BC8D-62B30829732D}">
      <dgm:prSet/>
      <dgm:spPr/>
      <dgm:t>
        <a:bodyPr/>
        <a:lstStyle/>
        <a:p>
          <a:endParaRPr lang="sr-Latn-RS"/>
        </a:p>
      </dgm:t>
    </dgm:pt>
    <dgm:pt modelId="{1661D59B-B4F5-4A36-BEB8-15F0D6B29466}" type="sibTrans" cxnId="{EFC4C03F-A783-44A1-BC8D-62B30829732D}">
      <dgm:prSet/>
      <dgm:spPr/>
      <dgm:t>
        <a:bodyPr/>
        <a:lstStyle/>
        <a:p>
          <a:endParaRPr lang="sr-Latn-RS"/>
        </a:p>
      </dgm:t>
    </dgm:pt>
    <dgm:pt modelId="{93363411-1577-4AEE-8354-E3369C0632DF}" type="pres">
      <dgm:prSet presAssocID="{1647448D-D309-4A22-83C0-F4FFCE26525B}" presName="outerComposite" presStyleCnt="0">
        <dgm:presLayoutVars>
          <dgm:chMax val="5"/>
          <dgm:dir/>
          <dgm:resizeHandles val="exact"/>
        </dgm:presLayoutVars>
      </dgm:prSet>
      <dgm:spPr/>
    </dgm:pt>
    <dgm:pt modelId="{1020A60C-A354-4C8A-A396-DC17CB89262C}" type="pres">
      <dgm:prSet presAssocID="{1647448D-D309-4A22-83C0-F4FFCE26525B}" presName="dummyMaxCanvas" presStyleCnt="0">
        <dgm:presLayoutVars/>
      </dgm:prSet>
      <dgm:spPr/>
    </dgm:pt>
    <dgm:pt modelId="{33C806AB-EA27-435F-BF20-5EAC563B8067}" type="pres">
      <dgm:prSet presAssocID="{1647448D-D309-4A22-83C0-F4FFCE26525B}" presName="FiveNodes_1" presStyleLbl="node1" presStyleIdx="0" presStyleCnt="5">
        <dgm:presLayoutVars>
          <dgm:bulletEnabled val="1"/>
        </dgm:presLayoutVars>
      </dgm:prSet>
      <dgm:spPr/>
    </dgm:pt>
    <dgm:pt modelId="{123B0DE2-EFDA-488D-9956-49852DF58892}" type="pres">
      <dgm:prSet presAssocID="{1647448D-D309-4A22-83C0-F4FFCE26525B}" presName="FiveNodes_2" presStyleLbl="node1" presStyleIdx="1" presStyleCnt="5">
        <dgm:presLayoutVars>
          <dgm:bulletEnabled val="1"/>
        </dgm:presLayoutVars>
      </dgm:prSet>
      <dgm:spPr/>
    </dgm:pt>
    <dgm:pt modelId="{71B14617-620E-4BFF-88B9-95DA573CA5ED}" type="pres">
      <dgm:prSet presAssocID="{1647448D-D309-4A22-83C0-F4FFCE26525B}" presName="FiveNodes_3" presStyleLbl="node1" presStyleIdx="2" presStyleCnt="5">
        <dgm:presLayoutVars>
          <dgm:bulletEnabled val="1"/>
        </dgm:presLayoutVars>
      </dgm:prSet>
      <dgm:spPr/>
    </dgm:pt>
    <dgm:pt modelId="{A02AD00D-0181-4366-B59F-97C82B7F0348}" type="pres">
      <dgm:prSet presAssocID="{1647448D-D309-4A22-83C0-F4FFCE26525B}" presName="FiveNodes_4" presStyleLbl="node1" presStyleIdx="3" presStyleCnt="5">
        <dgm:presLayoutVars>
          <dgm:bulletEnabled val="1"/>
        </dgm:presLayoutVars>
      </dgm:prSet>
      <dgm:spPr/>
    </dgm:pt>
    <dgm:pt modelId="{79D8B619-29F1-4458-B4D0-7E92824EE166}" type="pres">
      <dgm:prSet presAssocID="{1647448D-D309-4A22-83C0-F4FFCE26525B}" presName="FiveNodes_5" presStyleLbl="node1" presStyleIdx="4" presStyleCnt="5">
        <dgm:presLayoutVars>
          <dgm:bulletEnabled val="1"/>
        </dgm:presLayoutVars>
      </dgm:prSet>
      <dgm:spPr/>
    </dgm:pt>
    <dgm:pt modelId="{DB1062CC-87DF-4CDE-8019-A8FCD097197F}" type="pres">
      <dgm:prSet presAssocID="{1647448D-D309-4A22-83C0-F4FFCE26525B}" presName="FiveConn_1-2" presStyleLbl="fgAccFollowNode1" presStyleIdx="0" presStyleCnt="4">
        <dgm:presLayoutVars>
          <dgm:bulletEnabled val="1"/>
        </dgm:presLayoutVars>
      </dgm:prSet>
      <dgm:spPr/>
    </dgm:pt>
    <dgm:pt modelId="{FA349A3B-961A-4A28-BFB9-CF6640765B9F}" type="pres">
      <dgm:prSet presAssocID="{1647448D-D309-4A22-83C0-F4FFCE26525B}" presName="FiveConn_2-3" presStyleLbl="fgAccFollowNode1" presStyleIdx="1" presStyleCnt="4">
        <dgm:presLayoutVars>
          <dgm:bulletEnabled val="1"/>
        </dgm:presLayoutVars>
      </dgm:prSet>
      <dgm:spPr/>
    </dgm:pt>
    <dgm:pt modelId="{8445053D-6938-49D2-B2B7-F18218F945F2}" type="pres">
      <dgm:prSet presAssocID="{1647448D-D309-4A22-83C0-F4FFCE26525B}" presName="FiveConn_3-4" presStyleLbl="fgAccFollowNode1" presStyleIdx="2" presStyleCnt="4">
        <dgm:presLayoutVars>
          <dgm:bulletEnabled val="1"/>
        </dgm:presLayoutVars>
      </dgm:prSet>
      <dgm:spPr/>
    </dgm:pt>
    <dgm:pt modelId="{D0C26352-0025-4F9A-8CEC-90EA12A20798}" type="pres">
      <dgm:prSet presAssocID="{1647448D-D309-4A22-83C0-F4FFCE26525B}" presName="FiveConn_4-5" presStyleLbl="fgAccFollowNode1" presStyleIdx="3" presStyleCnt="4">
        <dgm:presLayoutVars>
          <dgm:bulletEnabled val="1"/>
        </dgm:presLayoutVars>
      </dgm:prSet>
      <dgm:spPr/>
    </dgm:pt>
    <dgm:pt modelId="{A60B40EF-A4CA-4B32-B40F-57595F547CB8}" type="pres">
      <dgm:prSet presAssocID="{1647448D-D309-4A22-83C0-F4FFCE26525B}" presName="FiveNodes_1_text" presStyleLbl="node1" presStyleIdx="4" presStyleCnt="5">
        <dgm:presLayoutVars>
          <dgm:bulletEnabled val="1"/>
        </dgm:presLayoutVars>
      </dgm:prSet>
      <dgm:spPr/>
    </dgm:pt>
    <dgm:pt modelId="{2EDDE232-0855-407E-8142-9B2C99170E77}" type="pres">
      <dgm:prSet presAssocID="{1647448D-D309-4A22-83C0-F4FFCE26525B}" presName="FiveNodes_2_text" presStyleLbl="node1" presStyleIdx="4" presStyleCnt="5">
        <dgm:presLayoutVars>
          <dgm:bulletEnabled val="1"/>
        </dgm:presLayoutVars>
      </dgm:prSet>
      <dgm:spPr/>
    </dgm:pt>
    <dgm:pt modelId="{6989F511-E93C-4937-B47D-E31E72AF6538}" type="pres">
      <dgm:prSet presAssocID="{1647448D-D309-4A22-83C0-F4FFCE26525B}" presName="FiveNodes_3_text" presStyleLbl="node1" presStyleIdx="4" presStyleCnt="5">
        <dgm:presLayoutVars>
          <dgm:bulletEnabled val="1"/>
        </dgm:presLayoutVars>
      </dgm:prSet>
      <dgm:spPr/>
    </dgm:pt>
    <dgm:pt modelId="{80EA58E2-66CB-42A1-8517-86EF3EE6F303}" type="pres">
      <dgm:prSet presAssocID="{1647448D-D309-4A22-83C0-F4FFCE26525B}" presName="FiveNodes_4_text" presStyleLbl="node1" presStyleIdx="4" presStyleCnt="5">
        <dgm:presLayoutVars>
          <dgm:bulletEnabled val="1"/>
        </dgm:presLayoutVars>
      </dgm:prSet>
      <dgm:spPr/>
    </dgm:pt>
    <dgm:pt modelId="{A9920A30-98DC-4C05-B689-0BB53942A851}" type="pres">
      <dgm:prSet presAssocID="{1647448D-D309-4A22-83C0-F4FFCE26525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15CEF11-53F9-46F8-9390-6A9533750BCF}" type="presOf" srcId="{C6C60DDA-DBCC-4ADE-B7E5-BC84A95FB528}" destId="{FA349A3B-961A-4A28-BFB9-CF6640765B9F}" srcOrd="0" destOrd="0" presId="urn:microsoft.com/office/officeart/2005/8/layout/vProcess5"/>
    <dgm:cxn modelId="{B381BD15-F2C8-47F6-8E21-C0EF502494B6}" type="presOf" srcId="{5B1F7209-AD10-44D7-8734-34D797D5194D}" destId="{123B0DE2-EFDA-488D-9956-49852DF58892}" srcOrd="0" destOrd="0" presId="urn:microsoft.com/office/officeart/2005/8/layout/vProcess5"/>
    <dgm:cxn modelId="{E48CAC34-55C8-4B4D-A757-3A18ABDDFFD6}" type="presOf" srcId="{5870E45C-44A7-4E08-A948-4FE1754EB6CE}" destId="{6989F511-E93C-4937-B47D-E31E72AF6538}" srcOrd="1" destOrd="0" presId="urn:microsoft.com/office/officeart/2005/8/layout/vProcess5"/>
    <dgm:cxn modelId="{D5137B3D-7062-4E55-9CBC-8C4C1740038D}" type="presOf" srcId="{C061CF3E-A720-43F5-9E01-03FDA1980585}" destId="{80EA58E2-66CB-42A1-8517-86EF3EE6F303}" srcOrd="1" destOrd="0" presId="urn:microsoft.com/office/officeart/2005/8/layout/vProcess5"/>
    <dgm:cxn modelId="{EFC4C03F-A783-44A1-BC8D-62B30829732D}" srcId="{1647448D-D309-4A22-83C0-F4FFCE26525B}" destId="{9F6FD8C7-3FCF-449A-A70A-773FBC3D250B}" srcOrd="4" destOrd="0" parTransId="{E4B9927F-BBF7-4F44-B4F3-DF57321E7337}" sibTransId="{1661D59B-B4F5-4A36-BEB8-15F0D6B29466}"/>
    <dgm:cxn modelId="{02158F40-3EC1-4EBC-A975-4C7020A44BF3}" type="presOf" srcId="{A95736AE-5276-408E-AAD2-86A3011482C4}" destId="{8445053D-6938-49D2-B2B7-F18218F945F2}" srcOrd="0" destOrd="0" presId="urn:microsoft.com/office/officeart/2005/8/layout/vProcess5"/>
    <dgm:cxn modelId="{3B7F3B69-1253-4893-9548-199AE418AED4}" type="presOf" srcId="{9F6FD8C7-3FCF-449A-A70A-773FBC3D250B}" destId="{A9920A30-98DC-4C05-B689-0BB53942A851}" srcOrd="1" destOrd="0" presId="urn:microsoft.com/office/officeart/2005/8/layout/vProcess5"/>
    <dgm:cxn modelId="{4BCF6282-B833-4F4C-B794-93D57243940F}" type="presOf" srcId="{5B1F7209-AD10-44D7-8734-34D797D5194D}" destId="{2EDDE232-0855-407E-8142-9B2C99170E77}" srcOrd="1" destOrd="0" presId="urn:microsoft.com/office/officeart/2005/8/layout/vProcess5"/>
    <dgm:cxn modelId="{EE12469B-8039-40D5-B23D-E5D657B3F094}" srcId="{1647448D-D309-4A22-83C0-F4FFCE26525B}" destId="{C061CF3E-A720-43F5-9E01-03FDA1980585}" srcOrd="3" destOrd="0" parTransId="{1BF19159-9CFE-4F6C-811A-20D32E6E95D1}" sibTransId="{1017E928-D8DD-4284-9EA9-282AB6B408E9}"/>
    <dgm:cxn modelId="{B9AB79A4-7795-4531-A856-66BAD0323DE8}" srcId="{1647448D-D309-4A22-83C0-F4FFCE26525B}" destId="{5B1F7209-AD10-44D7-8734-34D797D5194D}" srcOrd="1" destOrd="0" parTransId="{30446BFF-3020-4AB3-9395-1F30B4209CD8}" sibTransId="{C6C60DDA-DBCC-4ADE-B7E5-BC84A95FB528}"/>
    <dgm:cxn modelId="{B1ABC0A6-EFC4-4B55-BA33-AE5823214CA6}" type="presOf" srcId="{3D861F3A-07E7-40F2-BC3F-446B8D3F4F1A}" destId="{DB1062CC-87DF-4CDE-8019-A8FCD097197F}" srcOrd="0" destOrd="0" presId="urn:microsoft.com/office/officeart/2005/8/layout/vProcess5"/>
    <dgm:cxn modelId="{707CFBAB-D47A-4884-9CE2-70FB67546A10}" type="presOf" srcId="{1017E928-D8DD-4284-9EA9-282AB6B408E9}" destId="{D0C26352-0025-4F9A-8CEC-90EA12A20798}" srcOrd="0" destOrd="0" presId="urn:microsoft.com/office/officeart/2005/8/layout/vProcess5"/>
    <dgm:cxn modelId="{10EC0DB8-DD20-4553-8AEC-84CA142701BD}" type="presOf" srcId="{FB93BF17-A14A-4AD3-9A53-6483E6EEA76C}" destId="{33C806AB-EA27-435F-BF20-5EAC563B8067}" srcOrd="0" destOrd="0" presId="urn:microsoft.com/office/officeart/2005/8/layout/vProcess5"/>
    <dgm:cxn modelId="{26A161C1-28C2-454C-A2C3-68E4CB1B288B}" type="presOf" srcId="{C061CF3E-A720-43F5-9E01-03FDA1980585}" destId="{A02AD00D-0181-4366-B59F-97C82B7F0348}" srcOrd="0" destOrd="0" presId="urn:microsoft.com/office/officeart/2005/8/layout/vProcess5"/>
    <dgm:cxn modelId="{A3CCB0C9-B017-43B4-A31F-996A939CCF4D}" type="presOf" srcId="{FB93BF17-A14A-4AD3-9A53-6483E6EEA76C}" destId="{A60B40EF-A4CA-4B32-B40F-57595F547CB8}" srcOrd="1" destOrd="0" presId="urn:microsoft.com/office/officeart/2005/8/layout/vProcess5"/>
    <dgm:cxn modelId="{8B9B50E7-3A9A-441A-93D8-666884BFA396}" srcId="{1647448D-D309-4A22-83C0-F4FFCE26525B}" destId="{FB93BF17-A14A-4AD3-9A53-6483E6EEA76C}" srcOrd="0" destOrd="0" parTransId="{2566D3FC-6392-4147-9FBB-D4578E0FEA40}" sibTransId="{3D861F3A-07E7-40F2-BC3F-446B8D3F4F1A}"/>
    <dgm:cxn modelId="{B6FCCEE7-CAE1-4869-ABE3-780272DCD8D5}" srcId="{1647448D-D309-4A22-83C0-F4FFCE26525B}" destId="{5870E45C-44A7-4E08-A948-4FE1754EB6CE}" srcOrd="2" destOrd="0" parTransId="{08F82FB0-E01B-4960-A3FB-09D04EEFFCB4}" sibTransId="{A95736AE-5276-408E-AAD2-86A3011482C4}"/>
    <dgm:cxn modelId="{1F7069EE-EF56-4661-9FC8-21F643AB321E}" type="presOf" srcId="{9F6FD8C7-3FCF-449A-A70A-773FBC3D250B}" destId="{79D8B619-29F1-4458-B4D0-7E92824EE166}" srcOrd="0" destOrd="0" presId="urn:microsoft.com/office/officeart/2005/8/layout/vProcess5"/>
    <dgm:cxn modelId="{03898AF2-D71B-4481-9571-5894F078A11B}" type="presOf" srcId="{1647448D-D309-4A22-83C0-F4FFCE26525B}" destId="{93363411-1577-4AEE-8354-E3369C0632DF}" srcOrd="0" destOrd="0" presId="urn:microsoft.com/office/officeart/2005/8/layout/vProcess5"/>
    <dgm:cxn modelId="{44EEB5F4-4EF0-45C2-A2FF-46213BBE1E8A}" type="presOf" srcId="{5870E45C-44A7-4E08-A948-4FE1754EB6CE}" destId="{71B14617-620E-4BFF-88B9-95DA573CA5ED}" srcOrd="0" destOrd="0" presId="urn:microsoft.com/office/officeart/2005/8/layout/vProcess5"/>
    <dgm:cxn modelId="{24EFD9F8-EEFF-42F9-A7AE-43BF69A998F6}" type="presParOf" srcId="{93363411-1577-4AEE-8354-E3369C0632DF}" destId="{1020A60C-A354-4C8A-A396-DC17CB89262C}" srcOrd="0" destOrd="0" presId="urn:microsoft.com/office/officeart/2005/8/layout/vProcess5"/>
    <dgm:cxn modelId="{72424309-F398-4FD3-8820-21C4546C25B4}" type="presParOf" srcId="{93363411-1577-4AEE-8354-E3369C0632DF}" destId="{33C806AB-EA27-435F-BF20-5EAC563B8067}" srcOrd="1" destOrd="0" presId="urn:microsoft.com/office/officeart/2005/8/layout/vProcess5"/>
    <dgm:cxn modelId="{F6F55AA2-4529-42EB-BDF1-9709F2AAD8BF}" type="presParOf" srcId="{93363411-1577-4AEE-8354-E3369C0632DF}" destId="{123B0DE2-EFDA-488D-9956-49852DF58892}" srcOrd="2" destOrd="0" presId="urn:microsoft.com/office/officeart/2005/8/layout/vProcess5"/>
    <dgm:cxn modelId="{EB7FC688-C321-4CC4-B381-0ECDB1DBD623}" type="presParOf" srcId="{93363411-1577-4AEE-8354-E3369C0632DF}" destId="{71B14617-620E-4BFF-88B9-95DA573CA5ED}" srcOrd="3" destOrd="0" presId="urn:microsoft.com/office/officeart/2005/8/layout/vProcess5"/>
    <dgm:cxn modelId="{C6F42751-F02E-4E3D-95EC-AA8A05470C81}" type="presParOf" srcId="{93363411-1577-4AEE-8354-E3369C0632DF}" destId="{A02AD00D-0181-4366-B59F-97C82B7F0348}" srcOrd="4" destOrd="0" presId="urn:microsoft.com/office/officeart/2005/8/layout/vProcess5"/>
    <dgm:cxn modelId="{C1E4D601-AA50-4484-9565-554F03BEFF67}" type="presParOf" srcId="{93363411-1577-4AEE-8354-E3369C0632DF}" destId="{79D8B619-29F1-4458-B4D0-7E92824EE166}" srcOrd="5" destOrd="0" presId="urn:microsoft.com/office/officeart/2005/8/layout/vProcess5"/>
    <dgm:cxn modelId="{82893BBD-0950-4590-BE20-DE124D2CDE61}" type="presParOf" srcId="{93363411-1577-4AEE-8354-E3369C0632DF}" destId="{DB1062CC-87DF-4CDE-8019-A8FCD097197F}" srcOrd="6" destOrd="0" presId="urn:microsoft.com/office/officeart/2005/8/layout/vProcess5"/>
    <dgm:cxn modelId="{D254D8A5-BB42-4365-8E29-042044CF6221}" type="presParOf" srcId="{93363411-1577-4AEE-8354-E3369C0632DF}" destId="{FA349A3B-961A-4A28-BFB9-CF6640765B9F}" srcOrd="7" destOrd="0" presId="urn:microsoft.com/office/officeart/2005/8/layout/vProcess5"/>
    <dgm:cxn modelId="{F9E7AB09-731A-43D9-95C4-D9DFCF3F7812}" type="presParOf" srcId="{93363411-1577-4AEE-8354-E3369C0632DF}" destId="{8445053D-6938-49D2-B2B7-F18218F945F2}" srcOrd="8" destOrd="0" presId="urn:microsoft.com/office/officeart/2005/8/layout/vProcess5"/>
    <dgm:cxn modelId="{2DC90D65-8ED6-49D7-9908-2FAF68A272A7}" type="presParOf" srcId="{93363411-1577-4AEE-8354-E3369C0632DF}" destId="{D0C26352-0025-4F9A-8CEC-90EA12A20798}" srcOrd="9" destOrd="0" presId="urn:microsoft.com/office/officeart/2005/8/layout/vProcess5"/>
    <dgm:cxn modelId="{AA02D692-02E9-4917-A1CD-03BDA19418F1}" type="presParOf" srcId="{93363411-1577-4AEE-8354-E3369C0632DF}" destId="{A60B40EF-A4CA-4B32-B40F-57595F547CB8}" srcOrd="10" destOrd="0" presId="urn:microsoft.com/office/officeart/2005/8/layout/vProcess5"/>
    <dgm:cxn modelId="{B6D4DEF2-077D-4508-810D-6A0E75F3E70E}" type="presParOf" srcId="{93363411-1577-4AEE-8354-E3369C0632DF}" destId="{2EDDE232-0855-407E-8142-9B2C99170E77}" srcOrd="11" destOrd="0" presId="urn:microsoft.com/office/officeart/2005/8/layout/vProcess5"/>
    <dgm:cxn modelId="{C74EF411-7360-4276-8939-998D01D88C36}" type="presParOf" srcId="{93363411-1577-4AEE-8354-E3369C0632DF}" destId="{6989F511-E93C-4937-B47D-E31E72AF6538}" srcOrd="12" destOrd="0" presId="urn:microsoft.com/office/officeart/2005/8/layout/vProcess5"/>
    <dgm:cxn modelId="{295741C4-5580-41B1-AE4F-2DF993925996}" type="presParOf" srcId="{93363411-1577-4AEE-8354-E3369C0632DF}" destId="{80EA58E2-66CB-42A1-8517-86EF3EE6F303}" srcOrd="13" destOrd="0" presId="urn:microsoft.com/office/officeart/2005/8/layout/vProcess5"/>
    <dgm:cxn modelId="{374B6AFF-DE60-428E-B615-ED6BCAF39BD0}" type="presParOf" srcId="{93363411-1577-4AEE-8354-E3369C0632DF}" destId="{A9920A30-98DC-4C05-B689-0BB53942A85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647448D-D309-4A22-83C0-F4FFCE26525B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FB93BF17-A14A-4AD3-9A53-6483E6EEA76C}">
      <dgm:prSet phldrT="[Text]"/>
      <dgm:spPr/>
      <dgm:t>
        <a:bodyPr/>
        <a:lstStyle/>
        <a:p>
          <a:r>
            <a:rPr lang="sr-Latn-RS" dirty="0"/>
            <a:t>Planiranje testa</a:t>
          </a:r>
        </a:p>
      </dgm:t>
    </dgm:pt>
    <dgm:pt modelId="{2566D3FC-6392-4147-9FBB-D4578E0FEA40}" type="parTrans" cxnId="{8B9B50E7-3A9A-441A-93D8-666884BFA396}">
      <dgm:prSet/>
      <dgm:spPr/>
      <dgm:t>
        <a:bodyPr/>
        <a:lstStyle/>
        <a:p>
          <a:endParaRPr lang="sr-Latn-RS"/>
        </a:p>
      </dgm:t>
    </dgm:pt>
    <dgm:pt modelId="{3D861F3A-07E7-40F2-BC3F-446B8D3F4F1A}" type="sibTrans" cxnId="{8B9B50E7-3A9A-441A-93D8-666884BFA396}">
      <dgm:prSet/>
      <dgm:spPr/>
      <dgm:t>
        <a:bodyPr/>
        <a:lstStyle/>
        <a:p>
          <a:endParaRPr lang="sr-Latn-RS"/>
        </a:p>
      </dgm:t>
    </dgm:pt>
    <dgm:pt modelId="{5B1F7209-AD10-44D7-8734-34D797D5194D}">
      <dgm:prSet phldrT="[Text]"/>
      <dgm:spPr/>
      <dgm:t>
        <a:bodyPr/>
        <a:lstStyle/>
        <a:p>
          <a:r>
            <a:rPr lang="sr-Latn-RS" dirty="0"/>
            <a:t>Kreiranje prve verzije testa</a:t>
          </a:r>
        </a:p>
      </dgm:t>
    </dgm:pt>
    <dgm:pt modelId="{30446BFF-3020-4AB3-9395-1F30B4209CD8}" type="parTrans" cxnId="{B9AB79A4-7795-4531-A856-66BAD0323DE8}">
      <dgm:prSet/>
      <dgm:spPr/>
      <dgm:t>
        <a:bodyPr/>
        <a:lstStyle/>
        <a:p>
          <a:endParaRPr lang="sr-Latn-RS"/>
        </a:p>
      </dgm:t>
    </dgm:pt>
    <dgm:pt modelId="{C6C60DDA-DBCC-4ADE-B7E5-BC84A95FB528}" type="sibTrans" cxnId="{B9AB79A4-7795-4531-A856-66BAD0323DE8}">
      <dgm:prSet/>
      <dgm:spPr/>
      <dgm:t>
        <a:bodyPr/>
        <a:lstStyle/>
        <a:p>
          <a:endParaRPr lang="sr-Latn-RS"/>
        </a:p>
      </dgm:t>
    </dgm:pt>
    <dgm:pt modelId="{5870E45C-44A7-4E08-A948-4FE1754EB6CE}">
      <dgm:prSet phldrT="[Text]"/>
      <dgm:spPr/>
      <dgm:t>
        <a:bodyPr/>
        <a:lstStyle/>
        <a:p>
          <a:r>
            <a:rPr lang="sr-Latn-RS" dirty="0"/>
            <a:t>Pilot studija</a:t>
          </a:r>
        </a:p>
      </dgm:t>
    </dgm:pt>
    <dgm:pt modelId="{08F82FB0-E01B-4960-A3FB-09D04EEFFCB4}" type="parTrans" cxnId="{B6FCCEE7-CAE1-4869-ABE3-780272DCD8D5}">
      <dgm:prSet/>
      <dgm:spPr/>
      <dgm:t>
        <a:bodyPr/>
        <a:lstStyle/>
        <a:p>
          <a:endParaRPr lang="sr-Latn-RS"/>
        </a:p>
      </dgm:t>
    </dgm:pt>
    <dgm:pt modelId="{A95736AE-5276-408E-AAD2-86A3011482C4}" type="sibTrans" cxnId="{B6FCCEE7-CAE1-4869-ABE3-780272DCD8D5}">
      <dgm:prSet/>
      <dgm:spPr/>
      <dgm:t>
        <a:bodyPr/>
        <a:lstStyle/>
        <a:p>
          <a:endParaRPr lang="sr-Latn-RS"/>
        </a:p>
      </dgm:t>
    </dgm:pt>
    <dgm:pt modelId="{C061CF3E-A720-43F5-9E01-03FDA1980585}">
      <dgm:prSet phldrT="[Text]"/>
      <dgm:spPr>
        <a:solidFill>
          <a:schemeClr val="accent1"/>
        </a:solidFill>
      </dgm:spPr>
      <dgm:t>
        <a:bodyPr/>
        <a:lstStyle/>
        <a:p>
          <a:r>
            <a:rPr lang="sr-Latn-RS" dirty="0"/>
            <a:t>Evaluacija testa</a:t>
          </a:r>
        </a:p>
      </dgm:t>
    </dgm:pt>
    <dgm:pt modelId="{1BF19159-9CFE-4F6C-811A-20D32E6E95D1}" type="parTrans" cxnId="{EE12469B-8039-40D5-B23D-E5D657B3F094}">
      <dgm:prSet/>
      <dgm:spPr/>
      <dgm:t>
        <a:bodyPr/>
        <a:lstStyle/>
        <a:p>
          <a:endParaRPr lang="sr-Latn-RS"/>
        </a:p>
      </dgm:t>
    </dgm:pt>
    <dgm:pt modelId="{1017E928-D8DD-4284-9EA9-282AB6B408E9}" type="sibTrans" cxnId="{EE12469B-8039-40D5-B23D-E5D657B3F094}">
      <dgm:prSet/>
      <dgm:spPr/>
      <dgm:t>
        <a:bodyPr/>
        <a:lstStyle/>
        <a:p>
          <a:endParaRPr lang="sr-Latn-RS"/>
        </a:p>
      </dgm:t>
    </dgm:pt>
    <dgm:pt modelId="{9F6FD8C7-3FCF-449A-A70A-773FBC3D250B}">
      <dgm:prSet phldrT="[Text]"/>
      <dgm:spPr/>
      <dgm:t>
        <a:bodyPr/>
        <a:lstStyle/>
        <a:p>
          <a:r>
            <a:rPr lang="sr-Latn-RS" dirty="0"/>
            <a:t>Kreiranje konačne verzije testa</a:t>
          </a:r>
        </a:p>
      </dgm:t>
    </dgm:pt>
    <dgm:pt modelId="{E4B9927F-BBF7-4F44-B4F3-DF57321E7337}" type="parTrans" cxnId="{EFC4C03F-A783-44A1-BC8D-62B30829732D}">
      <dgm:prSet/>
      <dgm:spPr/>
      <dgm:t>
        <a:bodyPr/>
        <a:lstStyle/>
        <a:p>
          <a:endParaRPr lang="sr-Latn-RS"/>
        </a:p>
      </dgm:t>
    </dgm:pt>
    <dgm:pt modelId="{1661D59B-B4F5-4A36-BEB8-15F0D6B29466}" type="sibTrans" cxnId="{EFC4C03F-A783-44A1-BC8D-62B30829732D}">
      <dgm:prSet/>
      <dgm:spPr/>
      <dgm:t>
        <a:bodyPr/>
        <a:lstStyle/>
        <a:p>
          <a:endParaRPr lang="sr-Latn-RS"/>
        </a:p>
      </dgm:t>
    </dgm:pt>
    <dgm:pt modelId="{93363411-1577-4AEE-8354-E3369C0632DF}" type="pres">
      <dgm:prSet presAssocID="{1647448D-D309-4A22-83C0-F4FFCE26525B}" presName="outerComposite" presStyleCnt="0">
        <dgm:presLayoutVars>
          <dgm:chMax val="5"/>
          <dgm:dir/>
          <dgm:resizeHandles val="exact"/>
        </dgm:presLayoutVars>
      </dgm:prSet>
      <dgm:spPr/>
    </dgm:pt>
    <dgm:pt modelId="{1020A60C-A354-4C8A-A396-DC17CB89262C}" type="pres">
      <dgm:prSet presAssocID="{1647448D-D309-4A22-83C0-F4FFCE26525B}" presName="dummyMaxCanvas" presStyleCnt="0">
        <dgm:presLayoutVars/>
      </dgm:prSet>
      <dgm:spPr/>
    </dgm:pt>
    <dgm:pt modelId="{33C806AB-EA27-435F-BF20-5EAC563B8067}" type="pres">
      <dgm:prSet presAssocID="{1647448D-D309-4A22-83C0-F4FFCE26525B}" presName="FiveNodes_1" presStyleLbl="node1" presStyleIdx="0" presStyleCnt="5">
        <dgm:presLayoutVars>
          <dgm:bulletEnabled val="1"/>
        </dgm:presLayoutVars>
      </dgm:prSet>
      <dgm:spPr/>
    </dgm:pt>
    <dgm:pt modelId="{123B0DE2-EFDA-488D-9956-49852DF58892}" type="pres">
      <dgm:prSet presAssocID="{1647448D-D309-4A22-83C0-F4FFCE26525B}" presName="FiveNodes_2" presStyleLbl="node1" presStyleIdx="1" presStyleCnt="5">
        <dgm:presLayoutVars>
          <dgm:bulletEnabled val="1"/>
        </dgm:presLayoutVars>
      </dgm:prSet>
      <dgm:spPr/>
    </dgm:pt>
    <dgm:pt modelId="{71B14617-620E-4BFF-88B9-95DA573CA5ED}" type="pres">
      <dgm:prSet presAssocID="{1647448D-D309-4A22-83C0-F4FFCE26525B}" presName="FiveNodes_3" presStyleLbl="node1" presStyleIdx="2" presStyleCnt="5">
        <dgm:presLayoutVars>
          <dgm:bulletEnabled val="1"/>
        </dgm:presLayoutVars>
      </dgm:prSet>
      <dgm:spPr/>
    </dgm:pt>
    <dgm:pt modelId="{A02AD00D-0181-4366-B59F-97C82B7F0348}" type="pres">
      <dgm:prSet presAssocID="{1647448D-D309-4A22-83C0-F4FFCE26525B}" presName="FiveNodes_4" presStyleLbl="node1" presStyleIdx="3" presStyleCnt="5">
        <dgm:presLayoutVars>
          <dgm:bulletEnabled val="1"/>
        </dgm:presLayoutVars>
      </dgm:prSet>
      <dgm:spPr/>
    </dgm:pt>
    <dgm:pt modelId="{79D8B619-29F1-4458-B4D0-7E92824EE166}" type="pres">
      <dgm:prSet presAssocID="{1647448D-D309-4A22-83C0-F4FFCE26525B}" presName="FiveNodes_5" presStyleLbl="node1" presStyleIdx="4" presStyleCnt="5">
        <dgm:presLayoutVars>
          <dgm:bulletEnabled val="1"/>
        </dgm:presLayoutVars>
      </dgm:prSet>
      <dgm:spPr/>
    </dgm:pt>
    <dgm:pt modelId="{DB1062CC-87DF-4CDE-8019-A8FCD097197F}" type="pres">
      <dgm:prSet presAssocID="{1647448D-D309-4A22-83C0-F4FFCE26525B}" presName="FiveConn_1-2" presStyleLbl="fgAccFollowNode1" presStyleIdx="0" presStyleCnt="4">
        <dgm:presLayoutVars>
          <dgm:bulletEnabled val="1"/>
        </dgm:presLayoutVars>
      </dgm:prSet>
      <dgm:spPr/>
    </dgm:pt>
    <dgm:pt modelId="{FA349A3B-961A-4A28-BFB9-CF6640765B9F}" type="pres">
      <dgm:prSet presAssocID="{1647448D-D309-4A22-83C0-F4FFCE26525B}" presName="FiveConn_2-3" presStyleLbl="fgAccFollowNode1" presStyleIdx="1" presStyleCnt="4">
        <dgm:presLayoutVars>
          <dgm:bulletEnabled val="1"/>
        </dgm:presLayoutVars>
      </dgm:prSet>
      <dgm:spPr/>
    </dgm:pt>
    <dgm:pt modelId="{8445053D-6938-49D2-B2B7-F18218F945F2}" type="pres">
      <dgm:prSet presAssocID="{1647448D-D309-4A22-83C0-F4FFCE26525B}" presName="FiveConn_3-4" presStyleLbl="fgAccFollowNode1" presStyleIdx="2" presStyleCnt="4">
        <dgm:presLayoutVars>
          <dgm:bulletEnabled val="1"/>
        </dgm:presLayoutVars>
      </dgm:prSet>
      <dgm:spPr/>
    </dgm:pt>
    <dgm:pt modelId="{D0C26352-0025-4F9A-8CEC-90EA12A20798}" type="pres">
      <dgm:prSet presAssocID="{1647448D-D309-4A22-83C0-F4FFCE26525B}" presName="FiveConn_4-5" presStyleLbl="fgAccFollowNode1" presStyleIdx="3" presStyleCnt="4">
        <dgm:presLayoutVars>
          <dgm:bulletEnabled val="1"/>
        </dgm:presLayoutVars>
      </dgm:prSet>
      <dgm:spPr/>
    </dgm:pt>
    <dgm:pt modelId="{A60B40EF-A4CA-4B32-B40F-57595F547CB8}" type="pres">
      <dgm:prSet presAssocID="{1647448D-D309-4A22-83C0-F4FFCE26525B}" presName="FiveNodes_1_text" presStyleLbl="node1" presStyleIdx="4" presStyleCnt="5">
        <dgm:presLayoutVars>
          <dgm:bulletEnabled val="1"/>
        </dgm:presLayoutVars>
      </dgm:prSet>
      <dgm:spPr/>
    </dgm:pt>
    <dgm:pt modelId="{2EDDE232-0855-407E-8142-9B2C99170E77}" type="pres">
      <dgm:prSet presAssocID="{1647448D-D309-4A22-83C0-F4FFCE26525B}" presName="FiveNodes_2_text" presStyleLbl="node1" presStyleIdx="4" presStyleCnt="5">
        <dgm:presLayoutVars>
          <dgm:bulletEnabled val="1"/>
        </dgm:presLayoutVars>
      </dgm:prSet>
      <dgm:spPr/>
    </dgm:pt>
    <dgm:pt modelId="{6989F511-E93C-4937-B47D-E31E72AF6538}" type="pres">
      <dgm:prSet presAssocID="{1647448D-D309-4A22-83C0-F4FFCE26525B}" presName="FiveNodes_3_text" presStyleLbl="node1" presStyleIdx="4" presStyleCnt="5">
        <dgm:presLayoutVars>
          <dgm:bulletEnabled val="1"/>
        </dgm:presLayoutVars>
      </dgm:prSet>
      <dgm:spPr/>
    </dgm:pt>
    <dgm:pt modelId="{80EA58E2-66CB-42A1-8517-86EF3EE6F303}" type="pres">
      <dgm:prSet presAssocID="{1647448D-D309-4A22-83C0-F4FFCE26525B}" presName="FiveNodes_4_text" presStyleLbl="node1" presStyleIdx="4" presStyleCnt="5">
        <dgm:presLayoutVars>
          <dgm:bulletEnabled val="1"/>
        </dgm:presLayoutVars>
      </dgm:prSet>
      <dgm:spPr/>
    </dgm:pt>
    <dgm:pt modelId="{A9920A30-98DC-4C05-B689-0BB53942A851}" type="pres">
      <dgm:prSet presAssocID="{1647448D-D309-4A22-83C0-F4FFCE26525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15CEF11-53F9-46F8-9390-6A9533750BCF}" type="presOf" srcId="{C6C60DDA-DBCC-4ADE-B7E5-BC84A95FB528}" destId="{FA349A3B-961A-4A28-BFB9-CF6640765B9F}" srcOrd="0" destOrd="0" presId="urn:microsoft.com/office/officeart/2005/8/layout/vProcess5"/>
    <dgm:cxn modelId="{B381BD15-F2C8-47F6-8E21-C0EF502494B6}" type="presOf" srcId="{5B1F7209-AD10-44D7-8734-34D797D5194D}" destId="{123B0DE2-EFDA-488D-9956-49852DF58892}" srcOrd="0" destOrd="0" presId="urn:microsoft.com/office/officeart/2005/8/layout/vProcess5"/>
    <dgm:cxn modelId="{E48CAC34-55C8-4B4D-A757-3A18ABDDFFD6}" type="presOf" srcId="{5870E45C-44A7-4E08-A948-4FE1754EB6CE}" destId="{6989F511-E93C-4937-B47D-E31E72AF6538}" srcOrd="1" destOrd="0" presId="urn:microsoft.com/office/officeart/2005/8/layout/vProcess5"/>
    <dgm:cxn modelId="{D5137B3D-7062-4E55-9CBC-8C4C1740038D}" type="presOf" srcId="{C061CF3E-A720-43F5-9E01-03FDA1980585}" destId="{80EA58E2-66CB-42A1-8517-86EF3EE6F303}" srcOrd="1" destOrd="0" presId="urn:microsoft.com/office/officeart/2005/8/layout/vProcess5"/>
    <dgm:cxn modelId="{EFC4C03F-A783-44A1-BC8D-62B30829732D}" srcId="{1647448D-D309-4A22-83C0-F4FFCE26525B}" destId="{9F6FD8C7-3FCF-449A-A70A-773FBC3D250B}" srcOrd="4" destOrd="0" parTransId="{E4B9927F-BBF7-4F44-B4F3-DF57321E7337}" sibTransId="{1661D59B-B4F5-4A36-BEB8-15F0D6B29466}"/>
    <dgm:cxn modelId="{02158F40-3EC1-4EBC-A975-4C7020A44BF3}" type="presOf" srcId="{A95736AE-5276-408E-AAD2-86A3011482C4}" destId="{8445053D-6938-49D2-B2B7-F18218F945F2}" srcOrd="0" destOrd="0" presId="urn:microsoft.com/office/officeart/2005/8/layout/vProcess5"/>
    <dgm:cxn modelId="{3B7F3B69-1253-4893-9548-199AE418AED4}" type="presOf" srcId="{9F6FD8C7-3FCF-449A-A70A-773FBC3D250B}" destId="{A9920A30-98DC-4C05-B689-0BB53942A851}" srcOrd="1" destOrd="0" presId="urn:microsoft.com/office/officeart/2005/8/layout/vProcess5"/>
    <dgm:cxn modelId="{4BCF6282-B833-4F4C-B794-93D57243940F}" type="presOf" srcId="{5B1F7209-AD10-44D7-8734-34D797D5194D}" destId="{2EDDE232-0855-407E-8142-9B2C99170E77}" srcOrd="1" destOrd="0" presId="urn:microsoft.com/office/officeart/2005/8/layout/vProcess5"/>
    <dgm:cxn modelId="{EE12469B-8039-40D5-B23D-E5D657B3F094}" srcId="{1647448D-D309-4A22-83C0-F4FFCE26525B}" destId="{C061CF3E-A720-43F5-9E01-03FDA1980585}" srcOrd="3" destOrd="0" parTransId="{1BF19159-9CFE-4F6C-811A-20D32E6E95D1}" sibTransId="{1017E928-D8DD-4284-9EA9-282AB6B408E9}"/>
    <dgm:cxn modelId="{B9AB79A4-7795-4531-A856-66BAD0323DE8}" srcId="{1647448D-D309-4A22-83C0-F4FFCE26525B}" destId="{5B1F7209-AD10-44D7-8734-34D797D5194D}" srcOrd="1" destOrd="0" parTransId="{30446BFF-3020-4AB3-9395-1F30B4209CD8}" sibTransId="{C6C60DDA-DBCC-4ADE-B7E5-BC84A95FB528}"/>
    <dgm:cxn modelId="{B1ABC0A6-EFC4-4B55-BA33-AE5823214CA6}" type="presOf" srcId="{3D861F3A-07E7-40F2-BC3F-446B8D3F4F1A}" destId="{DB1062CC-87DF-4CDE-8019-A8FCD097197F}" srcOrd="0" destOrd="0" presId="urn:microsoft.com/office/officeart/2005/8/layout/vProcess5"/>
    <dgm:cxn modelId="{707CFBAB-D47A-4884-9CE2-70FB67546A10}" type="presOf" srcId="{1017E928-D8DD-4284-9EA9-282AB6B408E9}" destId="{D0C26352-0025-4F9A-8CEC-90EA12A20798}" srcOrd="0" destOrd="0" presId="urn:microsoft.com/office/officeart/2005/8/layout/vProcess5"/>
    <dgm:cxn modelId="{10EC0DB8-DD20-4553-8AEC-84CA142701BD}" type="presOf" srcId="{FB93BF17-A14A-4AD3-9A53-6483E6EEA76C}" destId="{33C806AB-EA27-435F-BF20-5EAC563B8067}" srcOrd="0" destOrd="0" presId="urn:microsoft.com/office/officeart/2005/8/layout/vProcess5"/>
    <dgm:cxn modelId="{26A161C1-28C2-454C-A2C3-68E4CB1B288B}" type="presOf" srcId="{C061CF3E-A720-43F5-9E01-03FDA1980585}" destId="{A02AD00D-0181-4366-B59F-97C82B7F0348}" srcOrd="0" destOrd="0" presId="urn:microsoft.com/office/officeart/2005/8/layout/vProcess5"/>
    <dgm:cxn modelId="{A3CCB0C9-B017-43B4-A31F-996A939CCF4D}" type="presOf" srcId="{FB93BF17-A14A-4AD3-9A53-6483E6EEA76C}" destId="{A60B40EF-A4CA-4B32-B40F-57595F547CB8}" srcOrd="1" destOrd="0" presId="urn:microsoft.com/office/officeart/2005/8/layout/vProcess5"/>
    <dgm:cxn modelId="{8B9B50E7-3A9A-441A-93D8-666884BFA396}" srcId="{1647448D-D309-4A22-83C0-F4FFCE26525B}" destId="{FB93BF17-A14A-4AD3-9A53-6483E6EEA76C}" srcOrd="0" destOrd="0" parTransId="{2566D3FC-6392-4147-9FBB-D4578E0FEA40}" sibTransId="{3D861F3A-07E7-40F2-BC3F-446B8D3F4F1A}"/>
    <dgm:cxn modelId="{B6FCCEE7-CAE1-4869-ABE3-780272DCD8D5}" srcId="{1647448D-D309-4A22-83C0-F4FFCE26525B}" destId="{5870E45C-44A7-4E08-A948-4FE1754EB6CE}" srcOrd="2" destOrd="0" parTransId="{08F82FB0-E01B-4960-A3FB-09D04EEFFCB4}" sibTransId="{A95736AE-5276-408E-AAD2-86A3011482C4}"/>
    <dgm:cxn modelId="{1F7069EE-EF56-4661-9FC8-21F643AB321E}" type="presOf" srcId="{9F6FD8C7-3FCF-449A-A70A-773FBC3D250B}" destId="{79D8B619-29F1-4458-B4D0-7E92824EE166}" srcOrd="0" destOrd="0" presId="urn:microsoft.com/office/officeart/2005/8/layout/vProcess5"/>
    <dgm:cxn modelId="{03898AF2-D71B-4481-9571-5894F078A11B}" type="presOf" srcId="{1647448D-D309-4A22-83C0-F4FFCE26525B}" destId="{93363411-1577-4AEE-8354-E3369C0632DF}" srcOrd="0" destOrd="0" presId="urn:microsoft.com/office/officeart/2005/8/layout/vProcess5"/>
    <dgm:cxn modelId="{44EEB5F4-4EF0-45C2-A2FF-46213BBE1E8A}" type="presOf" srcId="{5870E45C-44A7-4E08-A948-4FE1754EB6CE}" destId="{71B14617-620E-4BFF-88B9-95DA573CA5ED}" srcOrd="0" destOrd="0" presId="urn:microsoft.com/office/officeart/2005/8/layout/vProcess5"/>
    <dgm:cxn modelId="{24EFD9F8-EEFF-42F9-A7AE-43BF69A998F6}" type="presParOf" srcId="{93363411-1577-4AEE-8354-E3369C0632DF}" destId="{1020A60C-A354-4C8A-A396-DC17CB89262C}" srcOrd="0" destOrd="0" presId="urn:microsoft.com/office/officeart/2005/8/layout/vProcess5"/>
    <dgm:cxn modelId="{72424309-F398-4FD3-8820-21C4546C25B4}" type="presParOf" srcId="{93363411-1577-4AEE-8354-E3369C0632DF}" destId="{33C806AB-EA27-435F-BF20-5EAC563B8067}" srcOrd="1" destOrd="0" presId="urn:microsoft.com/office/officeart/2005/8/layout/vProcess5"/>
    <dgm:cxn modelId="{F6F55AA2-4529-42EB-BDF1-9709F2AAD8BF}" type="presParOf" srcId="{93363411-1577-4AEE-8354-E3369C0632DF}" destId="{123B0DE2-EFDA-488D-9956-49852DF58892}" srcOrd="2" destOrd="0" presId="urn:microsoft.com/office/officeart/2005/8/layout/vProcess5"/>
    <dgm:cxn modelId="{EB7FC688-C321-4CC4-B381-0ECDB1DBD623}" type="presParOf" srcId="{93363411-1577-4AEE-8354-E3369C0632DF}" destId="{71B14617-620E-4BFF-88B9-95DA573CA5ED}" srcOrd="3" destOrd="0" presId="urn:microsoft.com/office/officeart/2005/8/layout/vProcess5"/>
    <dgm:cxn modelId="{C6F42751-F02E-4E3D-95EC-AA8A05470C81}" type="presParOf" srcId="{93363411-1577-4AEE-8354-E3369C0632DF}" destId="{A02AD00D-0181-4366-B59F-97C82B7F0348}" srcOrd="4" destOrd="0" presId="urn:microsoft.com/office/officeart/2005/8/layout/vProcess5"/>
    <dgm:cxn modelId="{C1E4D601-AA50-4484-9565-554F03BEFF67}" type="presParOf" srcId="{93363411-1577-4AEE-8354-E3369C0632DF}" destId="{79D8B619-29F1-4458-B4D0-7E92824EE166}" srcOrd="5" destOrd="0" presId="urn:microsoft.com/office/officeart/2005/8/layout/vProcess5"/>
    <dgm:cxn modelId="{82893BBD-0950-4590-BE20-DE124D2CDE61}" type="presParOf" srcId="{93363411-1577-4AEE-8354-E3369C0632DF}" destId="{DB1062CC-87DF-4CDE-8019-A8FCD097197F}" srcOrd="6" destOrd="0" presId="urn:microsoft.com/office/officeart/2005/8/layout/vProcess5"/>
    <dgm:cxn modelId="{D254D8A5-BB42-4365-8E29-042044CF6221}" type="presParOf" srcId="{93363411-1577-4AEE-8354-E3369C0632DF}" destId="{FA349A3B-961A-4A28-BFB9-CF6640765B9F}" srcOrd="7" destOrd="0" presId="urn:microsoft.com/office/officeart/2005/8/layout/vProcess5"/>
    <dgm:cxn modelId="{F9E7AB09-731A-43D9-95C4-D9DFCF3F7812}" type="presParOf" srcId="{93363411-1577-4AEE-8354-E3369C0632DF}" destId="{8445053D-6938-49D2-B2B7-F18218F945F2}" srcOrd="8" destOrd="0" presId="urn:microsoft.com/office/officeart/2005/8/layout/vProcess5"/>
    <dgm:cxn modelId="{2DC90D65-8ED6-49D7-9908-2FAF68A272A7}" type="presParOf" srcId="{93363411-1577-4AEE-8354-E3369C0632DF}" destId="{D0C26352-0025-4F9A-8CEC-90EA12A20798}" srcOrd="9" destOrd="0" presId="urn:microsoft.com/office/officeart/2005/8/layout/vProcess5"/>
    <dgm:cxn modelId="{AA02D692-02E9-4917-A1CD-03BDA19418F1}" type="presParOf" srcId="{93363411-1577-4AEE-8354-E3369C0632DF}" destId="{A60B40EF-A4CA-4B32-B40F-57595F547CB8}" srcOrd="10" destOrd="0" presId="urn:microsoft.com/office/officeart/2005/8/layout/vProcess5"/>
    <dgm:cxn modelId="{B6D4DEF2-077D-4508-810D-6A0E75F3E70E}" type="presParOf" srcId="{93363411-1577-4AEE-8354-E3369C0632DF}" destId="{2EDDE232-0855-407E-8142-9B2C99170E77}" srcOrd="11" destOrd="0" presId="urn:microsoft.com/office/officeart/2005/8/layout/vProcess5"/>
    <dgm:cxn modelId="{C74EF411-7360-4276-8939-998D01D88C36}" type="presParOf" srcId="{93363411-1577-4AEE-8354-E3369C0632DF}" destId="{6989F511-E93C-4937-B47D-E31E72AF6538}" srcOrd="12" destOrd="0" presId="urn:microsoft.com/office/officeart/2005/8/layout/vProcess5"/>
    <dgm:cxn modelId="{295741C4-5580-41B1-AE4F-2DF993925996}" type="presParOf" srcId="{93363411-1577-4AEE-8354-E3369C0632DF}" destId="{80EA58E2-66CB-42A1-8517-86EF3EE6F303}" srcOrd="13" destOrd="0" presId="urn:microsoft.com/office/officeart/2005/8/layout/vProcess5"/>
    <dgm:cxn modelId="{374B6AFF-DE60-428E-B615-ED6BCAF39BD0}" type="presParOf" srcId="{93363411-1577-4AEE-8354-E3369C0632DF}" destId="{A9920A30-98DC-4C05-B689-0BB53942A85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647448D-D309-4A22-83C0-F4FFCE26525B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FB93BF17-A14A-4AD3-9A53-6483E6EEA76C}">
      <dgm:prSet phldrT="[Text]"/>
      <dgm:spPr/>
      <dgm:t>
        <a:bodyPr/>
        <a:lstStyle/>
        <a:p>
          <a:r>
            <a:rPr lang="sr-Latn-RS" dirty="0"/>
            <a:t>Planiranje testa</a:t>
          </a:r>
        </a:p>
      </dgm:t>
    </dgm:pt>
    <dgm:pt modelId="{2566D3FC-6392-4147-9FBB-D4578E0FEA40}" type="parTrans" cxnId="{8B9B50E7-3A9A-441A-93D8-666884BFA396}">
      <dgm:prSet/>
      <dgm:spPr/>
      <dgm:t>
        <a:bodyPr/>
        <a:lstStyle/>
        <a:p>
          <a:endParaRPr lang="sr-Latn-RS"/>
        </a:p>
      </dgm:t>
    </dgm:pt>
    <dgm:pt modelId="{3D861F3A-07E7-40F2-BC3F-446B8D3F4F1A}" type="sibTrans" cxnId="{8B9B50E7-3A9A-441A-93D8-666884BFA396}">
      <dgm:prSet/>
      <dgm:spPr/>
      <dgm:t>
        <a:bodyPr/>
        <a:lstStyle/>
        <a:p>
          <a:endParaRPr lang="sr-Latn-RS"/>
        </a:p>
      </dgm:t>
    </dgm:pt>
    <dgm:pt modelId="{5B1F7209-AD10-44D7-8734-34D797D5194D}">
      <dgm:prSet phldrT="[Text]"/>
      <dgm:spPr/>
      <dgm:t>
        <a:bodyPr/>
        <a:lstStyle/>
        <a:p>
          <a:r>
            <a:rPr lang="sr-Latn-RS" dirty="0"/>
            <a:t>Kreiranje prve verzije testa</a:t>
          </a:r>
        </a:p>
      </dgm:t>
    </dgm:pt>
    <dgm:pt modelId="{30446BFF-3020-4AB3-9395-1F30B4209CD8}" type="parTrans" cxnId="{B9AB79A4-7795-4531-A856-66BAD0323DE8}">
      <dgm:prSet/>
      <dgm:spPr/>
      <dgm:t>
        <a:bodyPr/>
        <a:lstStyle/>
        <a:p>
          <a:endParaRPr lang="sr-Latn-RS"/>
        </a:p>
      </dgm:t>
    </dgm:pt>
    <dgm:pt modelId="{C6C60DDA-DBCC-4ADE-B7E5-BC84A95FB528}" type="sibTrans" cxnId="{B9AB79A4-7795-4531-A856-66BAD0323DE8}">
      <dgm:prSet/>
      <dgm:spPr/>
      <dgm:t>
        <a:bodyPr/>
        <a:lstStyle/>
        <a:p>
          <a:endParaRPr lang="sr-Latn-RS"/>
        </a:p>
      </dgm:t>
    </dgm:pt>
    <dgm:pt modelId="{5870E45C-44A7-4E08-A948-4FE1754EB6CE}">
      <dgm:prSet phldrT="[Text]"/>
      <dgm:spPr/>
      <dgm:t>
        <a:bodyPr/>
        <a:lstStyle/>
        <a:p>
          <a:r>
            <a:rPr lang="sr-Latn-RS" dirty="0"/>
            <a:t>Pilot studija</a:t>
          </a:r>
        </a:p>
      </dgm:t>
    </dgm:pt>
    <dgm:pt modelId="{08F82FB0-E01B-4960-A3FB-09D04EEFFCB4}" type="parTrans" cxnId="{B6FCCEE7-CAE1-4869-ABE3-780272DCD8D5}">
      <dgm:prSet/>
      <dgm:spPr/>
      <dgm:t>
        <a:bodyPr/>
        <a:lstStyle/>
        <a:p>
          <a:endParaRPr lang="sr-Latn-RS"/>
        </a:p>
      </dgm:t>
    </dgm:pt>
    <dgm:pt modelId="{A95736AE-5276-408E-AAD2-86A3011482C4}" type="sibTrans" cxnId="{B6FCCEE7-CAE1-4869-ABE3-780272DCD8D5}">
      <dgm:prSet/>
      <dgm:spPr/>
      <dgm:t>
        <a:bodyPr/>
        <a:lstStyle/>
        <a:p>
          <a:endParaRPr lang="sr-Latn-RS"/>
        </a:p>
      </dgm:t>
    </dgm:pt>
    <dgm:pt modelId="{C061CF3E-A720-43F5-9E01-03FDA1980585}">
      <dgm:prSet phldrT="[Text]"/>
      <dgm:spPr/>
      <dgm:t>
        <a:bodyPr/>
        <a:lstStyle/>
        <a:p>
          <a:r>
            <a:rPr lang="sr-Latn-RS" dirty="0"/>
            <a:t>Evaluacija testa</a:t>
          </a:r>
        </a:p>
      </dgm:t>
    </dgm:pt>
    <dgm:pt modelId="{1BF19159-9CFE-4F6C-811A-20D32E6E95D1}" type="parTrans" cxnId="{EE12469B-8039-40D5-B23D-E5D657B3F094}">
      <dgm:prSet/>
      <dgm:spPr/>
      <dgm:t>
        <a:bodyPr/>
        <a:lstStyle/>
        <a:p>
          <a:endParaRPr lang="sr-Latn-RS"/>
        </a:p>
      </dgm:t>
    </dgm:pt>
    <dgm:pt modelId="{1017E928-D8DD-4284-9EA9-282AB6B408E9}" type="sibTrans" cxnId="{EE12469B-8039-40D5-B23D-E5D657B3F094}">
      <dgm:prSet/>
      <dgm:spPr/>
      <dgm:t>
        <a:bodyPr/>
        <a:lstStyle/>
        <a:p>
          <a:endParaRPr lang="sr-Latn-RS"/>
        </a:p>
      </dgm:t>
    </dgm:pt>
    <dgm:pt modelId="{9F6FD8C7-3FCF-449A-A70A-773FBC3D250B}">
      <dgm:prSet phldrT="[Text]"/>
      <dgm:spPr>
        <a:solidFill>
          <a:schemeClr val="accent1"/>
        </a:solidFill>
      </dgm:spPr>
      <dgm:t>
        <a:bodyPr/>
        <a:lstStyle/>
        <a:p>
          <a:r>
            <a:rPr lang="sr-Latn-RS" dirty="0"/>
            <a:t>Kreiranje konačne verzije testa</a:t>
          </a:r>
        </a:p>
      </dgm:t>
    </dgm:pt>
    <dgm:pt modelId="{E4B9927F-BBF7-4F44-B4F3-DF57321E7337}" type="parTrans" cxnId="{EFC4C03F-A783-44A1-BC8D-62B30829732D}">
      <dgm:prSet/>
      <dgm:spPr/>
      <dgm:t>
        <a:bodyPr/>
        <a:lstStyle/>
        <a:p>
          <a:endParaRPr lang="sr-Latn-RS"/>
        </a:p>
      </dgm:t>
    </dgm:pt>
    <dgm:pt modelId="{1661D59B-B4F5-4A36-BEB8-15F0D6B29466}" type="sibTrans" cxnId="{EFC4C03F-A783-44A1-BC8D-62B30829732D}">
      <dgm:prSet/>
      <dgm:spPr/>
      <dgm:t>
        <a:bodyPr/>
        <a:lstStyle/>
        <a:p>
          <a:endParaRPr lang="sr-Latn-RS"/>
        </a:p>
      </dgm:t>
    </dgm:pt>
    <dgm:pt modelId="{93363411-1577-4AEE-8354-E3369C0632DF}" type="pres">
      <dgm:prSet presAssocID="{1647448D-D309-4A22-83C0-F4FFCE26525B}" presName="outerComposite" presStyleCnt="0">
        <dgm:presLayoutVars>
          <dgm:chMax val="5"/>
          <dgm:dir/>
          <dgm:resizeHandles val="exact"/>
        </dgm:presLayoutVars>
      </dgm:prSet>
      <dgm:spPr/>
    </dgm:pt>
    <dgm:pt modelId="{1020A60C-A354-4C8A-A396-DC17CB89262C}" type="pres">
      <dgm:prSet presAssocID="{1647448D-D309-4A22-83C0-F4FFCE26525B}" presName="dummyMaxCanvas" presStyleCnt="0">
        <dgm:presLayoutVars/>
      </dgm:prSet>
      <dgm:spPr/>
    </dgm:pt>
    <dgm:pt modelId="{33C806AB-EA27-435F-BF20-5EAC563B8067}" type="pres">
      <dgm:prSet presAssocID="{1647448D-D309-4A22-83C0-F4FFCE26525B}" presName="FiveNodes_1" presStyleLbl="node1" presStyleIdx="0" presStyleCnt="5">
        <dgm:presLayoutVars>
          <dgm:bulletEnabled val="1"/>
        </dgm:presLayoutVars>
      </dgm:prSet>
      <dgm:spPr/>
    </dgm:pt>
    <dgm:pt modelId="{123B0DE2-EFDA-488D-9956-49852DF58892}" type="pres">
      <dgm:prSet presAssocID="{1647448D-D309-4A22-83C0-F4FFCE26525B}" presName="FiveNodes_2" presStyleLbl="node1" presStyleIdx="1" presStyleCnt="5">
        <dgm:presLayoutVars>
          <dgm:bulletEnabled val="1"/>
        </dgm:presLayoutVars>
      </dgm:prSet>
      <dgm:spPr/>
    </dgm:pt>
    <dgm:pt modelId="{71B14617-620E-4BFF-88B9-95DA573CA5ED}" type="pres">
      <dgm:prSet presAssocID="{1647448D-D309-4A22-83C0-F4FFCE26525B}" presName="FiveNodes_3" presStyleLbl="node1" presStyleIdx="2" presStyleCnt="5">
        <dgm:presLayoutVars>
          <dgm:bulletEnabled val="1"/>
        </dgm:presLayoutVars>
      </dgm:prSet>
      <dgm:spPr/>
    </dgm:pt>
    <dgm:pt modelId="{A02AD00D-0181-4366-B59F-97C82B7F0348}" type="pres">
      <dgm:prSet presAssocID="{1647448D-D309-4A22-83C0-F4FFCE26525B}" presName="FiveNodes_4" presStyleLbl="node1" presStyleIdx="3" presStyleCnt="5">
        <dgm:presLayoutVars>
          <dgm:bulletEnabled val="1"/>
        </dgm:presLayoutVars>
      </dgm:prSet>
      <dgm:spPr/>
    </dgm:pt>
    <dgm:pt modelId="{79D8B619-29F1-4458-B4D0-7E92824EE166}" type="pres">
      <dgm:prSet presAssocID="{1647448D-D309-4A22-83C0-F4FFCE26525B}" presName="FiveNodes_5" presStyleLbl="node1" presStyleIdx="4" presStyleCnt="5">
        <dgm:presLayoutVars>
          <dgm:bulletEnabled val="1"/>
        </dgm:presLayoutVars>
      </dgm:prSet>
      <dgm:spPr/>
    </dgm:pt>
    <dgm:pt modelId="{DB1062CC-87DF-4CDE-8019-A8FCD097197F}" type="pres">
      <dgm:prSet presAssocID="{1647448D-D309-4A22-83C0-F4FFCE26525B}" presName="FiveConn_1-2" presStyleLbl="fgAccFollowNode1" presStyleIdx="0" presStyleCnt="4">
        <dgm:presLayoutVars>
          <dgm:bulletEnabled val="1"/>
        </dgm:presLayoutVars>
      </dgm:prSet>
      <dgm:spPr/>
    </dgm:pt>
    <dgm:pt modelId="{FA349A3B-961A-4A28-BFB9-CF6640765B9F}" type="pres">
      <dgm:prSet presAssocID="{1647448D-D309-4A22-83C0-F4FFCE26525B}" presName="FiveConn_2-3" presStyleLbl="fgAccFollowNode1" presStyleIdx="1" presStyleCnt="4">
        <dgm:presLayoutVars>
          <dgm:bulletEnabled val="1"/>
        </dgm:presLayoutVars>
      </dgm:prSet>
      <dgm:spPr/>
    </dgm:pt>
    <dgm:pt modelId="{8445053D-6938-49D2-B2B7-F18218F945F2}" type="pres">
      <dgm:prSet presAssocID="{1647448D-D309-4A22-83C0-F4FFCE26525B}" presName="FiveConn_3-4" presStyleLbl="fgAccFollowNode1" presStyleIdx="2" presStyleCnt="4">
        <dgm:presLayoutVars>
          <dgm:bulletEnabled val="1"/>
        </dgm:presLayoutVars>
      </dgm:prSet>
      <dgm:spPr/>
    </dgm:pt>
    <dgm:pt modelId="{D0C26352-0025-4F9A-8CEC-90EA12A20798}" type="pres">
      <dgm:prSet presAssocID="{1647448D-D309-4A22-83C0-F4FFCE26525B}" presName="FiveConn_4-5" presStyleLbl="fgAccFollowNode1" presStyleIdx="3" presStyleCnt="4">
        <dgm:presLayoutVars>
          <dgm:bulletEnabled val="1"/>
        </dgm:presLayoutVars>
      </dgm:prSet>
      <dgm:spPr/>
    </dgm:pt>
    <dgm:pt modelId="{A60B40EF-A4CA-4B32-B40F-57595F547CB8}" type="pres">
      <dgm:prSet presAssocID="{1647448D-D309-4A22-83C0-F4FFCE26525B}" presName="FiveNodes_1_text" presStyleLbl="node1" presStyleIdx="4" presStyleCnt="5">
        <dgm:presLayoutVars>
          <dgm:bulletEnabled val="1"/>
        </dgm:presLayoutVars>
      </dgm:prSet>
      <dgm:spPr/>
    </dgm:pt>
    <dgm:pt modelId="{2EDDE232-0855-407E-8142-9B2C99170E77}" type="pres">
      <dgm:prSet presAssocID="{1647448D-D309-4A22-83C0-F4FFCE26525B}" presName="FiveNodes_2_text" presStyleLbl="node1" presStyleIdx="4" presStyleCnt="5">
        <dgm:presLayoutVars>
          <dgm:bulletEnabled val="1"/>
        </dgm:presLayoutVars>
      </dgm:prSet>
      <dgm:spPr/>
    </dgm:pt>
    <dgm:pt modelId="{6989F511-E93C-4937-B47D-E31E72AF6538}" type="pres">
      <dgm:prSet presAssocID="{1647448D-D309-4A22-83C0-F4FFCE26525B}" presName="FiveNodes_3_text" presStyleLbl="node1" presStyleIdx="4" presStyleCnt="5">
        <dgm:presLayoutVars>
          <dgm:bulletEnabled val="1"/>
        </dgm:presLayoutVars>
      </dgm:prSet>
      <dgm:spPr/>
    </dgm:pt>
    <dgm:pt modelId="{80EA58E2-66CB-42A1-8517-86EF3EE6F303}" type="pres">
      <dgm:prSet presAssocID="{1647448D-D309-4A22-83C0-F4FFCE26525B}" presName="FiveNodes_4_text" presStyleLbl="node1" presStyleIdx="4" presStyleCnt="5">
        <dgm:presLayoutVars>
          <dgm:bulletEnabled val="1"/>
        </dgm:presLayoutVars>
      </dgm:prSet>
      <dgm:spPr/>
    </dgm:pt>
    <dgm:pt modelId="{A9920A30-98DC-4C05-B689-0BB53942A851}" type="pres">
      <dgm:prSet presAssocID="{1647448D-D309-4A22-83C0-F4FFCE26525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15CEF11-53F9-46F8-9390-6A9533750BCF}" type="presOf" srcId="{C6C60DDA-DBCC-4ADE-B7E5-BC84A95FB528}" destId="{FA349A3B-961A-4A28-BFB9-CF6640765B9F}" srcOrd="0" destOrd="0" presId="urn:microsoft.com/office/officeart/2005/8/layout/vProcess5"/>
    <dgm:cxn modelId="{B381BD15-F2C8-47F6-8E21-C0EF502494B6}" type="presOf" srcId="{5B1F7209-AD10-44D7-8734-34D797D5194D}" destId="{123B0DE2-EFDA-488D-9956-49852DF58892}" srcOrd="0" destOrd="0" presId="urn:microsoft.com/office/officeart/2005/8/layout/vProcess5"/>
    <dgm:cxn modelId="{E48CAC34-55C8-4B4D-A757-3A18ABDDFFD6}" type="presOf" srcId="{5870E45C-44A7-4E08-A948-4FE1754EB6CE}" destId="{6989F511-E93C-4937-B47D-E31E72AF6538}" srcOrd="1" destOrd="0" presId="urn:microsoft.com/office/officeart/2005/8/layout/vProcess5"/>
    <dgm:cxn modelId="{D5137B3D-7062-4E55-9CBC-8C4C1740038D}" type="presOf" srcId="{C061CF3E-A720-43F5-9E01-03FDA1980585}" destId="{80EA58E2-66CB-42A1-8517-86EF3EE6F303}" srcOrd="1" destOrd="0" presId="urn:microsoft.com/office/officeart/2005/8/layout/vProcess5"/>
    <dgm:cxn modelId="{EFC4C03F-A783-44A1-BC8D-62B30829732D}" srcId="{1647448D-D309-4A22-83C0-F4FFCE26525B}" destId="{9F6FD8C7-3FCF-449A-A70A-773FBC3D250B}" srcOrd="4" destOrd="0" parTransId="{E4B9927F-BBF7-4F44-B4F3-DF57321E7337}" sibTransId="{1661D59B-B4F5-4A36-BEB8-15F0D6B29466}"/>
    <dgm:cxn modelId="{02158F40-3EC1-4EBC-A975-4C7020A44BF3}" type="presOf" srcId="{A95736AE-5276-408E-AAD2-86A3011482C4}" destId="{8445053D-6938-49D2-B2B7-F18218F945F2}" srcOrd="0" destOrd="0" presId="urn:microsoft.com/office/officeart/2005/8/layout/vProcess5"/>
    <dgm:cxn modelId="{3B7F3B69-1253-4893-9548-199AE418AED4}" type="presOf" srcId="{9F6FD8C7-3FCF-449A-A70A-773FBC3D250B}" destId="{A9920A30-98DC-4C05-B689-0BB53942A851}" srcOrd="1" destOrd="0" presId="urn:microsoft.com/office/officeart/2005/8/layout/vProcess5"/>
    <dgm:cxn modelId="{4BCF6282-B833-4F4C-B794-93D57243940F}" type="presOf" srcId="{5B1F7209-AD10-44D7-8734-34D797D5194D}" destId="{2EDDE232-0855-407E-8142-9B2C99170E77}" srcOrd="1" destOrd="0" presId="urn:microsoft.com/office/officeart/2005/8/layout/vProcess5"/>
    <dgm:cxn modelId="{EE12469B-8039-40D5-B23D-E5D657B3F094}" srcId="{1647448D-D309-4A22-83C0-F4FFCE26525B}" destId="{C061CF3E-A720-43F5-9E01-03FDA1980585}" srcOrd="3" destOrd="0" parTransId="{1BF19159-9CFE-4F6C-811A-20D32E6E95D1}" sibTransId="{1017E928-D8DD-4284-9EA9-282AB6B408E9}"/>
    <dgm:cxn modelId="{B9AB79A4-7795-4531-A856-66BAD0323DE8}" srcId="{1647448D-D309-4A22-83C0-F4FFCE26525B}" destId="{5B1F7209-AD10-44D7-8734-34D797D5194D}" srcOrd="1" destOrd="0" parTransId="{30446BFF-3020-4AB3-9395-1F30B4209CD8}" sibTransId="{C6C60DDA-DBCC-4ADE-B7E5-BC84A95FB528}"/>
    <dgm:cxn modelId="{B1ABC0A6-EFC4-4B55-BA33-AE5823214CA6}" type="presOf" srcId="{3D861F3A-07E7-40F2-BC3F-446B8D3F4F1A}" destId="{DB1062CC-87DF-4CDE-8019-A8FCD097197F}" srcOrd="0" destOrd="0" presId="urn:microsoft.com/office/officeart/2005/8/layout/vProcess5"/>
    <dgm:cxn modelId="{707CFBAB-D47A-4884-9CE2-70FB67546A10}" type="presOf" srcId="{1017E928-D8DD-4284-9EA9-282AB6B408E9}" destId="{D0C26352-0025-4F9A-8CEC-90EA12A20798}" srcOrd="0" destOrd="0" presId="urn:microsoft.com/office/officeart/2005/8/layout/vProcess5"/>
    <dgm:cxn modelId="{10EC0DB8-DD20-4553-8AEC-84CA142701BD}" type="presOf" srcId="{FB93BF17-A14A-4AD3-9A53-6483E6EEA76C}" destId="{33C806AB-EA27-435F-BF20-5EAC563B8067}" srcOrd="0" destOrd="0" presId="urn:microsoft.com/office/officeart/2005/8/layout/vProcess5"/>
    <dgm:cxn modelId="{26A161C1-28C2-454C-A2C3-68E4CB1B288B}" type="presOf" srcId="{C061CF3E-A720-43F5-9E01-03FDA1980585}" destId="{A02AD00D-0181-4366-B59F-97C82B7F0348}" srcOrd="0" destOrd="0" presId="urn:microsoft.com/office/officeart/2005/8/layout/vProcess5"/>
    <dgm:cxn modelId="{A3CCB0C9-B017-43B4-A31F-996A939CCF4D}" type="presOf" srcId="{FB93BF17-A14A-4AD3-9A53-6483E6EEA76C}" destId="{A60B40EF-A4CA-4B32-B40F-57595F547CB8}" srcOrd="1" destOrd="0" presId="urn:microsoft.com/office/officeart/2005/8/layout/vProcess5"/>
    <dgm:cxn modelId="{8B9B50E7-3A9A-441A-93D8-666884BFA396}" srcId="{1647448D-D309-4A22-83C0-F4FFCE26525B}" destId="{FB93BF17-A14A-4AD3-9A53-6483E6EEA76C}" srcOrd="0" destOrd="0" parTransId="{2566D3FC-6392-4147-9FBB-D4578E0FEA40}" sibTransId="{3D861F3A-07E7-40F2-BC3F-446B8D3F4F1A}"/>
    <dgm:cxn modelId="{B6FCCEE7-CAE1-4869-ABE3-780272DCD8D5}" srcId="{1647448D-D309-4A22-83C0-F4FFCE26525B}" destId="{5870E45C-44A7-4E08-A948-4FE1754EB6CE}" srcOrd="2" destOrd="0" parTransId="{08F82FB0-E01B-4960-A3FB-09D04EEFFCB4}" sibTransId="{A95736AE-5276-408E-AAD2-86A3011482C4}"/>
    <dgm:cxn modelId="{1F7069EE-EF56-4661-9FC8-21F643AB321E}" type="presOf" srcId="{9F6FD8C7-3FCF-449A-A70A-773FBC3D250B}" destId="{79D8B619-29F1-4458-B4D0-7E92824EE166}" srcOrd="0" destOrd="0" presId="urn:microsoft.com/office/officeart/2005/8/layout/vProcess5"/>
    <dgm:cxn modelId="{03898AF2-D71B-4481-9571-5894F078A11B}" type="presOf" srcId="{1647448D-D309-4A22-83C0-F4FFCE26525B}" destId="{93363411-1577-4AEE-8354-E3369C0632DF}" srcOrd="0" destOrd="0" presId="urn:microsoft.com/office/officeart/2005/8/layout/vProcess5"/>
    <dgm:cxn modelId="{44EEB5F4-4EF0-45C2-A2FF-46213BBE1E8A}" type="presOf" srcId="{5870E45C-44A7-4E08-A948-4FE1754EB6CE}" destId="{71B14617-620E-4BFF-88B9-95DA573CA5ED}" srcOrd="0" destOrd="0" presId="urn:microsoft.com/office/officeart/2005/8/layout/vProcess5"/>
    <dgm:cxn modelId="{24EFD9F8-EEFF-42F9-A7AE-43BF69A998F6}" type="presParOf" srcId="{93363411-1577-4AEE-8354-E3369C0632DF}" destId="{1020A60C-A354-4C8A-A396-DC17CB89262C}" srcOrd="0" destOrd="0" presId="urn:microsoft.com/office/officeart/2005/8/layout/vProcess5"/>
    <dgm:cxn modelId="{72424309-F398-4FD3-8820-21C4546C25B4}" type="presParOf" srcId="{93363411-1577-4AEE-8354-E3369C0632DF}" destId="{33C806AB-EA27-435F-BF20-5EAC563B8067}" srcOrd="1" destOrd="0" presId="urn:microsoft.com/office/officeart/2005/8/layout/vProcess5"/>
    <dgm:cxn modelId="{F6F55AA2-4529-42EB-BDF1-9709F2AAD8BF}" type="presParOf" srcId="{93363411-1577-4AEE-8354-E3369C0632DF}" destId="{123B0DE2-EFDA-488D-9956-49852DF58892}" srcOrd="2" destOrd="0" presId="urn:microsoft.com/office/officeart/2005/8/layout/vProcess5"/>
    <dgm:cxn modelId="{EB7FC688-C321-4CC4-B381-0ECDB1DBD623}" type="presParOf" srcId="{93363411-1577-4AEE-8354-E3369C0632DF}" destId="{71B14617-620E-4BFF-88B9-95DA573CA5ED}" srcOrd="3" destOrd="0" presId="urn:microsoft.com/office/officeart/2005/8/layout/vProcess5"/>
    <dgm:cxn modelId="{C6F42751-F02E-4E3D-95EC-AA8A05470C81}" type="presParOf" srcId="{93363411-1577-4AEE-8354-E3369C0632DF}" destId="{A02AD00D-0181-4366-B59F-97C82B7F0348}" srcOrd="4" destOrd="0" presId="urn:microsoft.com/office/officeart/2005/8/layout/vProcess5"/>
    <dgm:cxn modelId="{C1E4D601-AA50-4484-9565-554F03BEFF67}" type="presParOf" srcId="{93363411-1577-4AEE-8354-E3369C0632DF}" destId="{79D8B619-29F1-4458-B4D0-7E92824EE166}" srcOrd="5" destOrd="0" presId="urn:microsoft.com/office/officeart/2005/8/layout/vProcess5"/>
    <dgm:cxn modelId="{82893BBD-0950-4590-BE20-DE124D2CDE61}" type="presParOf" srcId="{93363411-1577-4AEE-8354-E3369C0632DF}" destId="{DB1062CC-87DF-4CDE-8019-A8FCD097197F}" srcOrd="6" destOrd="0" presId="urn:microsoft.com/office/officeart/2005/8/layout/vProcess5"/>
    <dgm:cxn modelId="{D254D8A5-BB42-4365-8E29-042044CF6221}" type="presParOf" srcId="{93363411-1577-4AEE-8354-E3369C0632DF}" destId="{FA349A3B-961A-4A28-BFB9-CF6640765B9F}" srcOrd="7" destOrd="0" presId="urn:microsoft.com/office/officeart/2005/8/layout/vProcess5"/>
    <dgm:cxn modelId="{F9E7AB09-731A-43D9-95C4-D9DFCF3F7812}" type="presParOf" srcId="{93363411-1577-4AEE-8354-E3369C0632DF}" destId="{8445053D-6938-49D2-B2B7-F18218F945F2}" srcOrd="8" destOrd="0" presId="urn:microsoft.com/office/officeart/2005/8/layout/vProcess5"/>
    <dgm:cxn modelId="{2DC90D65-8ED6-49D7-9908-2FAF68A272A7}" type="presParOf" srcId="{93363411-1577-4AEE-8354-E3369C0632DF}" destId="{D0C26352-0025-4F9A-8CEC-90EA12A20798}" srcOrd="9" destOrd="0" presId="urn:microsoft.com/office/officeart/2005/8/layout/vProcess5"/>
    <dgm:cxn modelId="{AA02D692-02E9-4917-A1CD-03BDA19418F1}" type="presParOf" srcId="{93363411-1577-4AEE-8354-E3369C0632DF}" destId="{A60B40EF-A4CA-4B32-B40F-57595F547CB8}" srcOrd="10" destOrd="0" presId="urn:microsoft.com/office/officeart/2005/8/layout/vProcess5"/>
    <dgm:cxn modelId="{B6D4DEF2-077D-4508-810D-6A0E75F3E70E}" type="presParOf" srcId="{93363411-1577-4AEE-8354-E3369C0632DF}" destId="{2EDDE232-0855-407E-8142-9B2C99170E77}" srcOrd="11" destOrd="0" presId="urn:microsoft.com/office/officeart/2005/8/layout/vProcess5"/>
    <dgm:cxn modelId="{C74EF411-7360-4276-8939-998D01D88C36}" type="presParOf" srcId="{93363411-1577-4AEE-8354-E3369C0632DF}" destId="{6989F511-E93C-4937-B47D-E31E72AF6538}" srcOrd="12" destOrd="0" presId="urn:microsoft.com/office/officeart/2005/8/layout/vProcess5"/>
    <dgm:cxn modelId="{295741C4-5580-41B1-AE4F-2DF993925996}" type="presParOf" srcId="{93363411-1577-4AEE-8354-E3369C0632DF}" destId="{80EA58E2-66CB-42A1-8517-86EF3EE6F303}" srcOrd="13" destOrd="0" presId="urn:microsoft.com/office/officeart/2005/8/layout/vProcess5"/>
    <dgm:cxn modelId="{374B6AFF-DE60-428E-B615-ED6BCAF39BD0}" type="presParOf" srcId="{93363411-1577-4AEE-8354-E3369C0632DF}" destId="{A9920A30-98DC-4C05-B689-0BB53942A85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C0CE94-E590-4398-A6B9-1B9FD4042C3E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40E20D81-2E07-4451-94B8-901913B31C51}">
      <dgm:prSet phldrT="[Text]" custT="1"/>
      <dgm:spPr/>
      <dgm:t>
        <a:bodyPr/>
        <a:lstStyle/>
        <a:p>
          <a:r>
            <a:rPr lang="sr-Latn-RS" sz="1800" dirty="0"/>
            <a:t>Verbalni testovi</a:t>
          </a:r>
        </a:p>
      </dgm:t>
    </dgm:pt>
    <dgm:pt modelId="{542981D1-B943-45D4-AA52-DD5BB57F1AC0}" type="parTrans" cxnId="{B3466873-B86F-48F4-91C7-15EB2ADE73D9}">
      <dgm:prSet/>
      <dgm:spPr/>
      <dgm:t>
        <a:bodyPr/>
        <a:lstStyle/>
        <a:p>
          <a:endParaRPr lang="sr-Latn-RS"/>
        </a:p>
      </dgm:t>
    </dgm:pt>
    <dgm:pt modelId="{BD08FB13-4C69-4448-A635-810E7D6F33A4}" type="sibTrans" cxnId="{B3466873-B86F-48F4-91C7-15EB2ADE73D9}">
      <dgm:prSet/>
      <dgm:spPr/>
      <dgm:t>
        <a:bodyPr/>
        <a:lstStyle/>
        <a:p>
          <a:endParaRPr lang="sr-Latn-RS"/>
        </a:p>
      </dgm:t>
    </dgm:pt>
    <dgm:pt modelId="{A98460A4-5620-4C8E-B93C-D09411CB7D99}">
      <dgm:prSet phldrT="[Text]" custT="1"/>
      <dgm:spPr/>
      <dgm:t>
        <a:bodyPr/>
        <a:lstStyle/>
        <a:p>
          <a:r>
            <a:rPr lang="sr-Latn-RS" sz="1800" dirty="0"/>
            <a:t>Neverbalni testovi</a:t>
          </a:r>
        </a:p>
      </dgm:t>
    </dgm:pt>
    <dgm:pt modelId="{5261E47B-42F8-4264-A8D1-12AE7246A215}" type="parTrans" cxnId="{B348E8F0-FA19-477F-9CDE-615F211FBED0}">
      <dgm:prSet/>
      <dgm:spPr/>
      <dgm:t>
        <a:bodyPr/>
        <a:lstStyle/>
        <a:p>
          <a:endParaRPr lang="sr-Latn-RS"/>
        </a:p>
      </dgm:t>
    </dgm:pt>
    <dgm:pt modelId="{BA1DDBCC-B392-4B45-9AF6-B40B1A40725E}" type="sibTrans" cxnId="{B348E8F0-FA19-477F-9CDE-615F211FBED0}">
      <dgm:prSet/>
      <dgm:spPr/>
      <dgm:t>
        <a:bodyPr/>
        <a:lstStyle/>
        <a:p>
          <a:endParaRPr lang="sr-Latn-RS"/>
        </a:p>
      </dgm:t>
    </dgm:pt>
    <dgm:pt modelId="{EC21ED04-2A90-4919-922D-8363F504D6B7}">
      <dgm:prSet phldrT="[Text]" custT="1"/>
      <dgm:spPr/>
      <dgm:t>
        <a:bodyPr/>
        <a:lstStyle/>
        <a:p>
          <a:pPr marL="171450" marR="0" lvl="1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Stavke su grafičke/</a:t>
          </a:r>
          <a:r>
            <a:rPr lang="sr-Latn-RS" sz="1800" b="0" i="0" u="none" kern="1200" baseline="0" dirty="0" err="1">
              <a:latin typeface="Calibri" panose="020F0502020204030204"/>
              <a:ea typeface="+mn-ea"/>
              <a:cs typeface="+mn-cs"/>
            </a:rPr>
            <a:t>ikoničke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gm:t>
    </dgm:pt>
    <dgm:pt modelId="{CCE5EA28-9BD9-462B-9075-0B985D94113D}" type="parTrans" cxnId="{97A2EB33-E773-4C08-A700-E672F28BAD56}">
      <dgm:prSet/>
      <dgm:spPr/>
      <dgm:t>
        <a:bodyPr/>
        <a:lstStyle/>
        <a:p>
          <a:endParaRPr lang="sr-Latn-RS"/>
        </a:p>
      </dgm:t>
    </dgm:pt>
    <dgm:pt modelId="{85F1927C-D5AB-44A3-9B4A-43FF5FDEDDEF}" type="sibTrans" cxnId="{97A2EB33-E773-4C08-A700-E672F28BAD56}">
      <dgm:prSet/>
      <dgm:spPr/>
      <dgm:t>
        <a:bodyPr/>
        <a:lstStyle/>
        <a:p>
          <a:endParaRPr lang="sr-Latn-RS"/>
        </a:p>
      </dgm:t>
    </dgm:pt>
    <dgm:pt modelId="{8074F4E4-7C95-4B51-9D69-9E5590E37D04}">
      <dgm:prSet phldrT="[Text]" custT="1"/>
      <dgm:spPr/>
      <dgm:t>
        <a:bodyPr/>
        <a:lstStyle/>
        <a:p>
          <a:pPr marL="114300" indent="0">
            <a:buFont typeface="Arial" panose="020B0604020202020204" pitchFamily="34" charset="0"/>
            <a:buNone/>
          </a:pPr>
          <a:r>
            <a:rPr lang="sr-Latn-RS" altLang="sr-Latn-RS" sz="1800" kern="1200" dirty="0"/>
            <a:t>Stavke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su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formulisa</a:t>
          </a:r>
          <a:r>
            <a:rPr lang="sr-Latn-RS" altLang="sr-Latn-RS" sz="1800" kern="1200" dirty="0"/>
            <a:t>ne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prirodnim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jezikom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gm:t>
    </dgm:pt>
    <dgm:pt modelId="{3D023F43-0DC1-43E0-8E12-A0C37315B8B8}" type="parTrans" cxnId="{F9369DFB-2771-41C1-9204-904E610B7EBE}">
      <dgm:prSet/>
      <dgm:spPr/>
      <dgm:t>
        <a:bodyPr/>
        <a:lstStyle/>
        <a:p>
          <a:endParaRPr lang="sr-Latn-RS"/>
        </a:p>
      </dgm:t>
    </dgm:pt>
    <dgm:pt modelId="{8747E398-551E-44F0-B6D6-C671CC658688}" type="sibTrans" cxnId="{F9369DFB-2771-41C1-9204-904E610B7EBE}">
      <dgm:prSet/>
      <dgm:spPr/>
      <dgm:t>
        <a:bodyPr/>
        <a:lstStyle/>
        <a:p>
          <a:endParaRPr lang="sr-Latn-RS"/>
        </a:p>
      </dgm:t>
    </dgm:pt>
    <dgm:pt modelId="{CDAA7683-94F9-4125-8250-08F64D3B5658}">
      <dgm:prSet phldrT="[Text]" custT="1"/>
      <dgm:spPr/>
      <dgm:t>
        <a:bodyPr/>
        <a:lstStyle/>
        <a:p>
          <a:r>
            <a:rPr lang="sr-Latn-RS" sz="1800" dirty="0"/>
            <a:t>Numerički testovi</a:t>
          </a:r>
        </a:p>
      </dgm:t>
    </dgm:pt>
    <dgm:pt modelId="{470AB4ED-28FD-4707-BE47-583EB5C9C6DE}" type="parTrans" cxnId="{D931DB71-DFC8-4ECC-B8BC-466DC54B3C2F}">
      <dgm:prSet/>
      <dgm:spPr/>
      <dgm:t>
        <a:bodyPr/>
        <a:lstStyle/>
        <a:p>
          <a:endParaRPr lang="sr-Latn-RS"/>
        </a:p>
      </dgm:t>
    </dgm:pt>
    <dgm:pt modelId="{510082CE-B9AF-4FF6-A026-C593D3267CFB}" type="sibTrans" cxnId="{D931DB71-DFC8-4ECC-B8BC-466DC54B3C2F}">
      <dgm:prSet/>
      <dgm:spPr/>
      <dgm:t>
        <a:bodyPr/>
        <a:lstStyle/>
        <a:p>
          <a:endParaRPr lang="sr-Latn-RS"/>
        </a:p>
      </dgm:t>
    </dgm:pt>
    <dgm:pt modelId="{04538063-0946-4E6B-A700-BE6F485A1C25}">
      <dgm:prSet phldrT="[Text]"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Stavke su brojevi i/ili slova</a:t>
          </a:r>
        </a:p>
      </dgm:t>
    </dgm:pt>
    <dgm:pt modelId="{5B3DE6DA-E059-49F1-AF7F-BD35EC1208F4}" type="parTrans" cxnId="{335D7DA6-7241-4CD1-AD54-29455C12E81E}">
      <dgm:prSet/>
      <dgm:spPr/>
      <dgm:t>
        <a:bodyPr/>
        <a:lstStyle/>
        <a:p>
          <a:endParaRPr lang="sr-Latn-RS"/>
        </a:p>
      </dgm:t>
    </dgm:pt>
    <dgm:pt modelId="{589E5D03-2B66-4EC6-B85B-4E868AEEC0A4}" type="sibTrans" cxnId="{335D7DA6-7241-4CD1-AD54-29455C12E81E}">
      <dgm:prSet/>
      <dgm:spPr/>
      <dgm:t>
        <a:bodyPr/>
        <a:lstStyle/>
        <a:p>
          <a:endParaRPr lang="sr-Latn-RS"/>
        </a:p>
      </dgm:t>
    </dgm:pt>
    <dgm:pt modelId="{BA85C6A2-8687-4DAE-84C5-A2E72570EC6A}">
      <dgm:prSet phldrT="[Text]"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Ako se koriste kao simboli – pripadaju neverbalnim testovima</a:t>
          </a:r>
        </a:p>
      </dgm:t>
    </dgm:pt>
    <dgm:pt modelId="{96821808-DA78-4B23-B9AF-3562685B5BF7}" type="parTrans" cxnId="{14ECF644-5AFC-4171-9EEE-90D122B7604E}">
      <dgm:prSet/>
      <dgm:spPr/>
      <dgm:t>
        <a:bodyPr/>
        <a:lstStyle/>
        <a:p>
          <a:endParaRPr lang="sr-Latn-RS"/>
        </a:p>
      </dgm:t>
    </dgm:pt>
    <dgm:pt modelId="{C01BB94D-C46D-4841-82A8-F3649C22B8F5}" type="sibTrans" cxnId="{14ECF644-5AFC-4171-9EEE-90D122B7604E}">
      <dgm:prSet/>
      <dgm:spPr/>
      <dgm:t>
        <a:bodyPr/>
        <a:lstStyle/>
        <a:p>
          <a:endParaRPr lang="sr-Latn-RS"/>
        </a:p>
      </dgm:t>
    </dgm:pt>
    <dgm:pt modelId="{B55E962B-F8B3-404A-8E3C-51B4279E91CD}" type="pres">
      <dgm:prSet presAssocID="{2AC0CE94-E590-4398-A6B9-1B9FD4042C3E}" presName="Name0" presStyleCnt="0">
        <dgm:presLayoutVars>
          <dgm:dir/>
          <dgm:animLvl val="lvl"/>
          <dgm:resizeHandles val="exact"/>
        </dgm:presLayoutVars>
      </dgm:prSet>
      <dgm:spPr/>
    </dgm:pt>
    <dgm:pt modelId="{871EA5ED-27C4-4842-A81A-BFAFCFBABAA1}" type="pres">
      <dgm:prSet presAssocID="{40E20D81-2E07-4451-94B8-901913B31C51}" presName="composite" presStyleCnt="0"/>
      <dgm:spPr/>
    </dgm:pt>
    <dgm:pt modelId="{35359EA8-C8DA-448D-B97F-BCEAB681DF3C}" type="pres">
      <dgm:prSet presAssocID="{40E20D81-2E07-4451-94B8-901913B31C51}" presName="parTx" presStyleLbl="alignNode1" presStyleIdx="0" presStyleCnt="3" custScaleY="7133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3DC7EF4B-458C-4506-8A0C-A39FE41C019E}" type="pres">
      <dgm:prSet presAssocID="{40E20D81-2E07-4451-94B8-901913B31C51}" presName="desTx" presStyleLbl="alignAccFollowNode1" presStyleIdx="0" presStyleCnt="3">
        <dgm:presLayoutVars>
          <dgm:bulletEnabled val="1"/>
        </dgm:presLayoutVars>
      </dgm:prSet>
      <dgm:spPr/>
    </dgm:pt>
    <dgm:pt modelId="{0EC6F61E-6445-4A20-8221-C337B69E1C0A}" type="pres">
      <dgm:prSet presAssocID="{BD08FB13-4C69-4448-A635-810E7D6F33A4}" presName="space" presStyleCnt="0"/>
      <dgm:spPr/>
    </dgm:pt>
    <dgm:pt modelId="{223C28BD-121C-4D9A-84D9-243017F672EE}" type="pres">
      <dgm:prSet presAssocID="{CDAA7683-94F9-4125-8250-08F64D3B5658}" presName="composite" presStyleCnt="0"/>
      <dgm:spPr/>
    </dgm:pt>
    <dgm:pt modelId="{1A4E4AA8-E194-4B20-AA97-04FACE9AC946}" type="pres">
      <dgm:prSet presAssocID="{CDAA7683-94F9-4125-8250-08F64D3B5658}" presName="parTx" presStyleLbl="alignNode1" presStyleIdx="1" presStyleCnt="3" custScaleY="71438" custLinFactNeighborY="19827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0473DBBC-3EAB-4EB8-BB05-868AFC052FF8}" type="pres">
      <dgm:prSet presAssocID="{CDAA7683-94F9-4125-8250-08F64D3B5658}" presName="desTx" presStyleLbl="alignAccFollowNode1" presStyleIdx="1" presStyleCnt="3" custLinFactNeighborY="6485">
        <dgm:presLayoutVars>
          <dgm:bulletEnabled val="1"/>
        </dgm:presLayoutVars>
      </dgm:prSet>
      <dgm:spPr/>
    </dgm:pt>
    <dgm:pt modelId="{77AC6FAB-A891-4034-A73E-11379C0CBFE4}" type="pres">
      <dgm:prSet presAssocID="{510082CE-B9AF-4FF6-A026-C593D3267CFB}" presName="space" presStyleCnt="0"/>
      <dgm:spPr/>
    </dgm:pt>
    <dgm:pt modelId="{6A6E5949-4336-48F2-844C-23F3AC9792FB}" type="pres">
      <dgm:prSet presAssocID="{A98460A4-5620-4C8E-B93C-D09411CB7D99}" presName="composite" presStyleCnt="0"/>
      <dgm:spPr/>
    </dgm:pt>
    <dgm:pt modelId="{B455AC82-90FC-43C4-BA13-206D38CBF081}" type="pres">
      <dgm:prSet presAssocID="{A98460A4-5620-4C8E-B93C-D09411CB7D99}" presName="parTx" presStyleLbl="alignNode1" presStyleIdx="2" presStyleCnt="3" custScaleY="7133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55156122-B819-4DA8-84CE-46514A5B9CD9}" type="pres">
      <dgm:prSet presAssocID="{A98460A4-5620-4C8E-B93C-D09411CB7D9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50C6405-CA28-4080-8F8F-444BC3FDC053}" type="presOf" srcId="{2AC0CE94-E590-4398-A6B9-1B9FD4042C3E}" destId="{B55E962B-F8B3-404A-8E3C-51B4279E91CD}" srcOrd="0" destOrd="0" presId="urn:microsoft.com/office/officeart/2005/8/layout/hList1"/>
    <dgm:cxn modelId="{D7629A1A-9027-4E52-8788-27C7D993EBD9}" type="presOf" srcId="{04538063-0946-4E6B-A700-BE6F485A1C25}" destId="{0473DBBC-3EAB-4EB8-BB05-868AFC052FF8}" srcOrd="0" destOrd="0" presId="urn:microsoft.com/office/officeart/2005/8/layout/hList1"/>
    <dgm:cxn modelId="{97A2EB33-E773-4C08-A700-E672F28BAD56}" srcId="{A98460A4-5620-4C8E-B93C-D09411CB7D99}" destId="{EC21ED04-2A90-4919-922D-8363F504D6B7}" srcOrd="0" destOrd="0" parTransId="{CCE5EA28-9BD9-462B-9075-0B985D94113D}" sibTransId="{85F1927C-D5AB-44A3-9B4A-43FF5FDEDDEF}"/>
    <dgm:cxn modelId="{9A8B8940-E777-4DAA-B02B-D88AA625E87A}" type="presOf" srcId="{EC21ED04-2A90-4919-922D-8363F504D6B7}" destId="{55156122-B819-4DA8-84CE-46514A5B9CD9}" srcOrd="0" destOrd="0" presId="urn:microsoft.com/office/officeart/2005/8/layout/hList1"/>
    <dgm:cxn modelId="{14ECF644-5AFC-4171-9EEE-90D122B7604E}" srcId="{CDAA7683-94F9-4125-8250-08F64D3B5658}" destId="{BA85C6A2-8687-4DAE-84C5-A2E72570EC6A}" srcOrd="1" destOrd="0" parTransId="{96821808-DA78-4B23-B9AF-3562685B5BF7}" sibTransId="{C01BB94D-C46D-4841-82A8-F3649C22B8F5}"/>
    <dgm:cxn modelId="{B055E965-2709-442D-823D-04A41A6495A9}" type="presOf" srcId="{CDAA7683-94F9-4125-8250-08F64D3B5658}" destId="{1A4E4AA8-E194-4B20-AA97-04FACE9AC946}" srcOrd="0" destOrd="0" presId="urn:microsoft.com/office/officeart/2005/8/layout/hList1"/>
    <dgm:cxn modelId="{D931DB71-DFC8-4ECC-B8BC-466DC54B3C2F}" srcId="{2AC0CE94-E590-4398-A6B9-1B9FD4042C3E}" destId="{CDAA7683-94F9-4125-8250-08F64D3B5658}" srcOrd="1" destOrd="0" parTransId="{470AB4ED-28FD-4707-BE47-583EB5C9C6DE}" sibTransId="{510082CE-B9AF-4FF6-A026-C593D3267CFB}"/>
    <dgm:cxn modelId="{B3466873-B86F-48F4-91C7-15EB2ADE73D9}" srcId="{2AC0CE94-E590-4398-A6B9-1B9FD4042C3E}" destId="{40E20D81-2E07-4451-94B8-901913B31C51}" srcOrd="0" destOrd="0" parTransId="{542981D1-B943-45D4-AA52-DD5BB57F1AC0}" sibTransId="{BD08FB13-4C69-4448-A635-810E7D6F33A4}"/>
    <dgm:cxn modelId="{335D7DA6-7241-4CD1-AD54-29455C12E81E}" srcId="{CDAA7683-94F9-4125-8250-08F64D3B5658}" destId="{04538063-0946-4E6B-A700-BE6F485A1C25}" srcOrd="0" destOrd="0" parTransId="{5B3DE6DA-E059-49F1-AF7F-BD35EC1208F4}" sibTransId="{589E5D03-2B66-4EC6-B85B-4E868AEEC0A4}"/>
    <dgm:cxn modelId="{EB7748B1-DB61-4AC1-A42A-146E10F9224A}" type="presOf" srcId="{BA85C6A2-8687-4DAE-84C5-A2E72570EC6A}" destId="{0473DBBC-3EAB-4EB8-BB05-868AFC052FF8}" srcOrd="0" destOrd="1" presId="urn:microsoft.com/office/officeart/2005/8/layout/hList1"/>
    <dgm:cxn modelId="{FA7E80BA-1102-4FED-962C-417EBCFCCC16}" type="presOf" srcId="{A98460A4-5620-4C8E-B93C-D09411CB7D99}" destId="{B455AC82-90FC-43C4-BA13-206D38CBF081}" srcOrd="0" destOrd="0" presId="urn:microsoft.com/office/officeart/2005/8/layout/hList1"/>
    <dgm:cxn modelId="{D4D7E0E0-1789-46FF-9648-206EC3B16BFE}" type="presOf" srcId="{8074F4E4-7C95-4B51-9D69-9E5590E37D04}" destId="{3DC7EF4B-458C-4506-8A0C-A39FE41C019E}" srcOrd="0" destOrd="0" presId="urn:microsoft.com/office/officeart/2005/8/layout/hList1"/>
    <dgm:cxn modelId="{1ED99BEF-1E78-47BE-ACAB-EDCF32B6A6C6}" type="presOf" srcId="{40E20D81-2E07-4451-94B8-901913B31C51}" destId="{35359EA8-C8DA-448D-B97F-BCEAB681DF3C}" srcOrd="0" destOrd="0" presId="urn:microsoft.com/office/officeart/2005/8/layout/hList1"/>
    <dgm:cxn modelId="{B348E8F0-FA19-477F-9CDE-615F211FBED0}" srcId="{2AC0CE94-E590-4398-A6B9-1B9FD4042C3E}" destId="{A98460A4-5620-4C8E-B93C-D09411CB7D99}" srcOrd="2" destOrd="0" parTransId="{5261E47B-42F8-4264-A8D1-12AE7246A215}" sibTransId="{BA1DDBCC-B392-4B45-9AF6-B40B1A40725E}"/>
    <dgm:cxn modelId="{F9369DFB-2771-41C1-9204-904E610B7EBE}" srcId="{40E20D81-2E07-4451-94B8-901913B31C51}" destId="{8074F4E4-7C95-4B51-9D69-9E5590E37D04}" srcOrd="0" destOrd="0" parTransId="{3D023F43-0DC1-43E0-8E12-A0C37315B8B8}" sibTransId="{8747E398-551E-44F0-B6D6-C671CC658688}"/>
    <dgm:cxn modelId="{211E8384-D63E-44BF-BA6B-63BD4FC29F77}" type="presParOf" srcId="{B55E962B-F8B3-404A-8E3C-51B4279E91CD}" destId="{871EA5ED-27C4-4842-A81A-BFAFCFBABAA1}" srcOrd="0" destOrd="0" presId="urn:microsoft.com/office/officeart/2005/8/layout/hList1"/>
    <dgm:cxn modelId="{9126F64D-9C7D-4233-9A7A-B2C5D468F408}" type="presParOf" srcId="{871EA5ED-27C4-4842-A81A-BFAFCFBABAA1}" destId="{35359EA8-C8DA-448D-B97F-BCEAB681DF3C}" srcOrd="0" destOrd="0" presId="urn:microsoft.com/office/officeart/2005/8/layout/hList1"/>
    <dgm:cxn modelId="{0E76B5EF-461C-4AE8-9E37-CDC312648519}" type="presParOf" srcId="{871EA5ED-27C4-4842-A81A-BFAFCFBABAA1}" destId="{3DC7EF4B-458C-4506-8A0C-A39FE41C019E}" srcOrd="1" destOrd="0" presId="urn:microsoft.com/office/officeart/2005/8/layout/hList1"/>
    <dgm:cxn modelId="{BD60347F-D850-4341-A21B-A1666A2CB23B}" type="presParOf" srcId="{B55E962B-F8B3-404A-8E3C-51B4279E91CD}" destId="{0EC6F61E-6445-4A20-8221-C337B69E1C0A}" srcOrd="1" destOrd="0" presId="urn:microsoft.com/office/officeart/2005/8/layout/hList1"/>
    <dgm:cxn modelId="{25641A7D-833E-4026-94FF-0624DCAAC883}" type="presParOf" srcId="{B55E962B-F8B3-404A-8E3C-51B4279E91CD}" destId="{223C28BD-121C-4D9A-84D9-243017F672EE}" srcOrd="2" destOrd="0" presId="urn:microsoft.com/office/officeart/2005/8/layout/hList1"/>
    <dgm:cxn modelId="{522A2090-6FC7-41BE-B945-CE863F82365A}" type="presParOf" srcId="{223C28BD-121C-4D9A-84D9-243017F672EE}" destId="{1A4E4AA8-E194-4B20-AA97-04FACE9AC946}" srcOrd="0" destOrd="0" presId="urn:microsoft.com/office/officeart/2005/8/layout/hList1"/>
    <dgm:cxn modelId="{78BE79B0-5129-4CBC-8C5C-E260162732E9}" type="presParOf" srcId="{223C28BD-121C-4D9A-84D9-243017F672EE}" destId="{0473DBBC-3EAB-4EB8-BB05-868AFC052FF8}" srcOrd="1" destOrd="0" presId="urn:microsoft.com/office/officeart/2005/8/layout/hList1"/>
    <dgm:cxn modelId="{DDF061BB-00BB-42B2-BCBB-2194F71A430D}" type="presParOf" srcId="{B55E962B-F8B3-404A-8E3C-51B4279E91CD}" destId="{77AC6FAB-A891-4034-A73E-11379C0CBFE4}" srcOrd="3" destOrd="0" presId="urn:microsoft.com/office/officeart/2005/8/layout/hList1"/>
    <dgm:cxn modelId="{09D588EA-5CE6-4272-97BD-3209C4834893}" type="presParOf" srcId="{B55E962B-F8B3-404A-8E3C-51B4279E91CD}" destId="{6A6E5949-4336-48F2-844C-23F3AC9792FB}" srcOrd="4" destOrd="0" presId="urn:microsoft.com/office/officeart/2005/8/layout/hList1"/>
    <dgm:cxn modelId="{811D9392-E8CA-4BD3-AEB6-291118C9DDFD}" type="presParOf" srcId="{6A6E5949-4336-48F2-844C-23F3AC9792FB}" destId="{B455AC82-90FC-43C4-BA13-206D38CBF081}" srcOrd="0" destOrd="0" presId="urn:microsoft.com/office/officeart/2005/8/layout/hList1"/>
    <dgm:cxn modelId="{6DAD2D95-EF8E-4BDF-9681-37F36A525DBC}" type="presParOf" srcId="{6A6E5949-4336-48F2-844C-23F3AC9792FB}" destId="{55156122-B819-4DA8-84CE-46514A5B9C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647448D-D309-4A22-83C0-F4FFCE26525B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FB93BF17-A14A-4AD3-9A53-6483E6EEA76C}">
      <dgm:prSet phldrT="[Text]"/>
      <dgm:spPr/>
      <dgm:t>
        <a:bodyPr/>
        <a:lstStyle/>
        <a:p>
          <a:r>
            <a:rPr lang="sr-Latn-RS" dirty="0"/>
            <a:t>Planiranje testa</a:t>
          </a:r>
        </a:p>
      </dgm:t>
    </dgm:pt>
    <dgm:pt modelId="{2566D3FC-6392-4147-9FBB-D4578E0FEA40}" type="parTrans" cxnId="{8B9B50E7-3A9A-441A-93D8-666884BFA396}">
      <dgm:prSet/>
      <dgm:spPr/>
      <dgm:t>
        <a:bodyPr/>
        <a:lstStyle/>
        <a:p>
          <a:endParaRPr lang="sr-Latn-RS"/>
        </a:p>
      </dgm:t>
    </dgm:pt>
    <dgm:pt modelId="{3D861F3A-07E7-40F2-BC3F-446B8D3F4F1A}" type="sibTrans" cxnId="{8B9B50E7-3A9A-441A-93D8-666884BFA396}">
      <dgm:prSet/>
      <dgm:spPr/>
      <dgm:t>
        <a:bodyPr/>
        <a:lstStyle/>
        <a:p>
          <a:endParaRPr lang="sr-Latn-RS"/>
        </a:p>
      </dgm:t>
    </dgm:pt>
    <dgm:pt modelId="{5B1F7209-AD10-44D7-8734-34D797D5194D}">
      <dgm:prSet phldrT="[Text]"/>
      <dgm:spPr/>
      <dgm:t>
        <a:bodyPr/>
        <a:lstStyle/>
        <a:p>
          <a:r>
            <a:rPr lang="sr-Latn-RS" dirty="0"/>
            <a:t>Kreiranje prve verzije testa</a:t>
          </a:r>
        </a:p>
      </dgm:t>
    </dgm:pt>
    <dgm:pt modelId="{30446BFF-3020-4AB3-9395-1F30B4209CD8}" type="parTrans" cxnId="{B9AB79A4-7795-4531-A856-66BAD0323DE8}">
      <dgm:prSet/>
      <dgm:spPr/>
      <dgm:t>
        <a:bodyPr/>
        <a:lstStyle/>
        <a:p>
          <a:endParaRPr lang="sr-Latn-RS"/>
        </a:p>
      </dgm:t>
    </dgm:pt>
    <dgm:pt modelId="{C6C60DDA-DBCC-4ADE-B7E5-BC84A95FB528}" type="sibTrans" cxnId="{B9AB79A4-7795-4531-A856-66BAD0323DE8}">
      <dgm:prSet/>
      <dgm:spPr/>
      <dgm:t>
        <a:bodyPr/>
        <a:lstStyle/>
        <a:p>
          <a:endParaRPr lang="sr-Latn-RS"/>
        </a:p>
      </dgm:t>
    </dgm:pt>
    <dgm:pt modelId="{5870E45C-44A7-4E08-A948-4FE1754EB6CE}">
      <dgm:prSet phldrT="[Text]"/>
      <dgm:spPr/>
      <dgm:t>
        <a:bodyPr/>
        <a:lstStyle/>
        <a:p>
          <a:r>
            <a:rPr lang="sr-Latn-RS" dirty="0"/>
            <a:t>Pilot studija</a:t>
          </a:r>
        </a:p>
      </dgm:t>
    </dgm:pt>
    <dgm:pt modelId="{08F82FB0-E01B-4960-A3FB-09D04EEFFCB4}" type="parTrans" cxnId="{B6FCCEE7-CAE1-4869-ABE3-780272DCD8D5}">
      <dgm:prSet/>
      <dgm:spPr/>
      <dgm:t>
        <a:bodyPr/>
        <a:lstStyle/>
        <a:p>
          <a:endParaRPr lang="sr-Latn-RS"/>
        </a:p>
      </dgm:t>
    </dgm:pt>
    <dgm:pt modelId="{A95736AE-5276-408E-AAD2-86A3011482C4}" type="sibTrans" cxnId="{B6FCCEE7-CAE1-4869-ABE3-780272DCD8D5}">
      <dgm:prSet/>
      <dgm:spPr/>
      <dgm:t>
        <a:bodyPr/>
        <a:lstStyle/>
        <a:p>
          <a:endParaRPr lang="sr-Latn-RS"/>
        </a:p>
      </dgm:t>
    </dgm:pt>
    <dgm:pt modelId="{C061CF3E-A720-43F5-9E01-03FDA1980585}">
      <dgm:prSet phldrT="[Text]"/>
      <dgm:spPr/>
      <dgm:t>
        <a:bodyPr/>
        <a:lstStyle/>
        <a:p>
          <a:r>
            <a:rPr lang="sr-Latn-RS" dirty="0"/>
            <a:t>Evaluacija testa</a:t>
          </a:r>
        </a:p>
      </dgm:t>
    </dgm:pt>
    <dgm:pt modelId="{1BF19159-9CFE-4F6C-811A-20D32E6E95D1}" type="parTrans" cxnId="{EE12469B-8039-40D5-B23D-E5D657B3F094}">
      <dgm:prSet/>
      <dgm:spPr/>
      <dgm:t>
        <a:bodyPr/>
        <a:lstStyle/>
        <a:p>
          <a:endParaRPr lang="sr-Latn-RS"/>
        </a:p>
      </dgm:t>
    </dgm:pt>
    <dgm:pt modelId="{1017E928-D8DD-4284-9EA9-282AB6B408E9}" type="sibTrans" cxnId="{EE12469B-8039-40D5-B23D-E5D657B3F094}">
      <dgm:prSet/>
      <dgm:spPr/>
      <dgm:t>
        <a:bodyPr/>
        <a:lstStyle/>
        <a:p>
          <a:endParaRPr lang="sr-Latn-RS"/>
        </a:p>
      </dgm:t>
    </dgm:pt>
    <dgm:pt modelId="{9F6FD8C7-3FCF-449A-A70A-773FBC3D250B}">
      <dgm:prSet phldrT="[Text]"/>
      <dgm:spPr>
        <a:solidFill>
          <a:schemeClr val="accent1"/>
        </a:solidFill>
      </dgm:spPr>
      <dgm:t>
        <a:bodyPr/>
        <a:lstStyle/>
        <a:p>
          <a:r>
            <a:rPr lang="sr-Latn-RS" dirty="0"/>
            <a:t>Kreiranje konačne verzije testa</a:t>
          </a:r>
        </a:p>
      </dgm:t>
    </dgm:pt>
    <dgm:pt modelId="{E4B9927F-BBF7-4F44-B4F3-DF57321E7337}" type="parTrans" cxnId="{EFC4C03F-A783-44A1-BC8D-62B30829732D}">
      <dgm:prSet/>
      <dgm:spPr/>
      <dgm:t>
        <a:bodyPr/>
        <a:lstStyle/>
        <a:p>
          <a:endParaRPr lang="sr-Latn-RS"/>
        </a:p>
      </dgm:t>
    </dgm:pt>
    <dgm:pt modelId="{1661D59B-B4F5-4A36-BEB8-15F0D6B29466}" type="sibTrans" cxnId="{EFC4C03F-A783-44A1-BC8D-62B30829732D}">
      <dgm:prSet/>
      <dgm:spPr/>
      <dgm:t>
        <a:bodyPr/>
        <a:lstStyle/>
        <a:p>
          <a:endParaRPr lang="sr-Latn-RS"/>
        </a:p>
      </dgm:t>
    </dgm:pt>
    <dgm:pt modelId="{93363411-1577-4AEE-8354-E3369C0632DF}" type="pres">
      <dgm:prSet presAssocID="{1647448D-D309-4A22-83C0-F4FFCE26525B}" presName="outerComposite" presStyleCnt="0">
        <dgm:presLayoutVars>
          <dgm:chMax val="5"/>
          <dgm:dir/>
          <dgm:resizeHandles val="exact"/>
        </dgm:presLayoutVars>
      </dgm:prSet>
      <dgm:spPr/>
    </dgm:pt>
    <dgm:pt modelId="{1020A60C-A354-4C8A-A396-DC17CB89262C}" type="pres">
      <dgm:prSet presAssocID="{1647448D-D309-4A22-83C0-F4FFCE26525B}" presName="dummyMaxCanvas" presStyleCnt="0">
        <dgm:presLayoutVars/>
      </dgm:prSet>
      <dgm:spPr/>
    </dgm:pt>
    <dgm:pt modelId="{33C806AB-EA27-435F-BF20-5EAC563B8067}" type="pres">
      <dgm:prSet presAssocID="{1647448D-D309-4A22-83C0-F4FFCE26525B}" presName="FiveNodes_1" presStyleLbl="node1" presStyleIdx="0" presStyleCnt="5">
        <dgm:presLayoutVars>
          <dgm:bulletEnabled val="1"/>
        </dgm:presLayoutVars>
      </dgm:prSet>
      <dgm:spPr/>
    </dgm:pt>
    <dgm:pt modelId="{123B0DE2-EFDA-488D-9956-49852DF58892}" type="pres">
      <dgm:prSet presAssocID="{1647448D-D309-4A22-83C0-F4FFCE26525B}" presName="FiveNodes_2" presStyleLbl="node1" presStyleIdx="1" presStyleCnt="5">
        <dgm:presLayoutVars>
          <dgm:bulletEnabled val="1"/>
        </dgm:presLayoutVars>
      </dgm:prSet>
      <dgm:spPr/>
    </dgm:pt>
    <dgm:pt modelId="{71B14617-620E-4BFF-88B9-95DA573CA5ED}" type="pres">
      <dgm:prSet presAssocID="{1647448D-D309-4A22-83C0-F4FFCE26525B}" presName="FiveNodes_3" presStyleLbl="node1" presStyleIdx="2" presStyleCnt="5">
        <dgm:presLayoutVars>
          <dgm:bulletEnabled val="1"/>
        </dgm:presLayoutVars>
      </dgm:prSet>
      <dgm:spPr/>
    </dgm:pt>
    <dgm:pt modelId="{A02AD00D-0181-4366-B59F-97C82B7F0348}" type="pres">
      <dgm:prSet presAssocID="{1647448D-D309-4A22-83C0-F4FFCE26525B}" presName="FiveNodes_4" presStyleLbl="node1" presStyleIdx="3" presStyleCnt="5">
        <dgm:presLayoutVars>
          <dgm:bulletEnabled val="1"/>
        </dgm:presLayoutVars>
      </dgm:prSet>
      <dgm:spPr/>
    </dgm:pt>
    <dgm:pt modelId="{79D8B619-29F1-4458-B4D0-7E92824EE166}" type="pres">
      <dgm:prSet presAssocID="{1647448D-D309-4A22-83C0-F4FFCE26525B}" presName="FiveNodes_5" presStyleLbl="node1" presStyleIdx="4" presStyleCnt="5">
        <dgm:presLayoutVars>
          <dgm:bulletEnabled val="1"/>
        </dgm:presLayoutVars>
      </dgm:prSet>
      <dgm:spPr/>
    </dgm:pt>
    <dgm:pt modelId="{DB1062CC-87DF-4CDE-8019-A8FCD097197F}" type="pres">
      <dgm:prSet presAssocID="{1647448D-D309-4A22-83C0-F4FFCE26525B}" presName="FiveConn_1-2" presStyleLbl="fgAccFollowNode1" presStyleIdx="0" presStyleCnt="4">
        <dgm:presLayoutVars>
          <dgm:bulletEnabled val="1"/>
        </dgm:presLayoutVars>
      </dgm:prSet>
      <dgm:spPr/>
    </dgm:pt>
    <dgm:pt modelId="{FA349A3B-961A-4A28-BFB9-CF6640765B9F}" type="pres">
      <dgm:prSet presAssocID="{1647448D-D309-4A22-83C0-F4FFCE26525B}" presName="FiveConn_2-3" presStyleLbl="fgAccFollowNode1" presStyleIdx="1" presStyleCnt="4">
        <dgm:presLayoutVars>
          <dgm:bulletEnabled val="1"/>
        </dgm:presLayoutVars>
      </dgm:prSet>
      <dgm:spPr/>
    </dgm:pt>
    <dgm:pt modelId="{8445053D-6938-49D2-B2B7-F18218F945F2}" type="pres">
      <dgm:prSet presAssocID="{1647448D-D309-4A22-83C0-F4FFCE26525B}" presName="FiveConn_3-4" presStyleLbl="fgAccFollowNode1" presStyleIdx="2" presStyleCnt="4">
        <dgm:presLayoutVars>
          <dgm:bulletEnabled val="1"/>
        </dgm:presLayoutVars>
      </dgm:prSet>
      <dgm:spPr/>
    </dgm:pt>
    <dgm:pt modelId="{D0C26352-0025-4F9A-8CEC-90EA12A20798}" type="pres">
      <dgm:prSet presAssocID="{1647448D-D309-4A22-83C0-F4FFCE26525B}" presName="FiveConn_4-5" presStyleLbl="fgAccFollowNode1" presStyleIdx="3" presStyleCnt="4">
        <dgm:presLayoutVars>
          <dgm:bulletEnabled val="1"/>
        </dgm:presLayoutVars>
      </dgm:prSet>
      <dgm:spPr/>
    </dgm:pt>
    <dgm:pt modelId="{A60B40EF-A4CA-4B32-B40F-57595F547CB8}" type="pres">
      <dgm:prSet presAssocID="{1647448D-D309-4A22-83C0-F4FFCE26525B}" presName="FiveNodes_1_text" presStyleLbl="node1" presStyleIdx="4" presStyleCnt="5">
        <dgm:presLayoutVars>
          <dgm:bulletEnabled val="1"/>
        </dgm:presLayoutVars>
      </dgm:prSet>
      <dgm:spPr/>
    </dgm:pt>
    <dgm:pt modelId="{2EDDE232-0855-407E-8142-9B2C99170E77}" type="pres">
      <dgm:prSet presAssocID="{1647448D-D309-4A22-83C0-F4FFCE26525B}" presName="FiveNodes_2_text" presStyleLbl="node1" presStyleIdx="4" presStyleCnt="5">
        <dgm:presLayoutVars>
          <dgm:bulletEnabled val="1"/>
        </dgm:presLayoutVars>
      </dgm:prSet>
      <dgm:spPr/>
    </dgm:pt>
    <dgm:pt modelId="{6989F511-E93C-4937-B47D-E31E72AF6538}" type="pres">
      <dgm:prSet presAssocID="{1647448D-D309-4A22-83C0-F4FFCE26525B}" presName="FiveNodes_3_text" presStyleLbl="node1" presStyleIdx="4" presStyleCnt="5">
        <dgm:presLayoutVars>
          <dgm:bulletEnabled val="1"/>
        </dgm:presLayoutVars>
      </dgm:prSet>
      <dgm:spPr/>
    </dgm:pt>
    <dgm:pt modelId="{80EA58E2-66CB-42A1-8517-86EF3EE6F303}" type="pres">
      <dgm:prSet presAssocID="{1647448D-D309-4A22-83C0-F4FFCE26525B}" presName="FiveNodes_4_text" presStyleLbl="node1" presStyleIdx="4" presStyleCnt="5">
        <dgm:presLayoutVars>
          <dgm:bulletEnabled val="1"/>
        </dgm:presLayoutVars>
      </dgm:prSet>
      <dgm:spPr/>
    </dgm:pt>
    <dgm:pt modelId="{A9920A30-98DC-4C05-B689-0BB53942A851}" type="pres">
      <dgm:prSet presAssocID="{1647448D-D309-4A22-83C0-F4FFCE26525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15CEF11-53F9-46F8-9390-6A9533750BCF}" type="presOf" srcId="{C6C60DDA-DBCC-4ADE-B7E5-BC84A95FB528}" destId="{FA349A3B-961A-4A28-BFB9-CF6640765B9F}" srcOrd="0" destOrd="0" presId="urn:microsoft.com/office/officeart/2005/8/layout/vProcess5"/>
    <dgm:cxn modelId="{B381BD15-F2C8-47F6-8E21-C0EF502494B6}" type="presOf" srcId="{5B1F7209-AD10-44D7-8734-34D797D5194D}" destId="{123B0DE2-EFDA-488D-9956-49852DF58892}" srcOrd="0" destOrd="0" presId="urn:microsoft.com/office/officeart/2005/8/layout/vProcess5"/>
    <dgm:cxn modelId="{E48CAC34-55C8-4B4D-A757-3A18ABDDFFD6}" type="presOf" srcId="{5870E45C-44A7-4E08-A948-4FE1754EB6CE}" destId="{6989F511-E93C-4937-B47D-E31E72AF6538}" srcOrd="1" destOrd="0" presId="urn:microsoft.com/office/officeart/2005/8/layout/vProcess5"/>
    <dgm:cxn modelId="{D5137B3D-7062-4E55-9CBC-8C4C1740038D}" type="presOf" srcId="{C061CF3E-A720-43F5-9E01-03FDA1980585}" destId="{80EA58E2-66CB-42A1-8517-86EF3EE6F303}" srcOrd="1" destOrd="0" presId="urn:microsoft.com/office/officeart/2005/8/layout/vProcess5"/>
    <dgm:cxn modelId="{EFC4C03F-A783-44A1-BC8D-62B30829732D}" srcId="{1647448D-D309-4A22-83C0-F4FFCE26525B}" destId="{9F6FD8C7-3FCF-449A-A70A-773FBC3D250B}" srcOrd="4" destOrd="0" parTransId="{E4B9927F-BBF7-4F44-B4F3-DF57321E7337}" sibTransId="{1661D59B-B4F5-4A36-BEB8-15F0D6B29466}"/>
    <dgm:cxn modelId="{02158F40-3EC1-4EBC-A975-4C7020A44BF3}" type="presOf" srcId="{A95736AE-5276-408E-AAD2-86A3011482C4}" destId="{8445053D-6938-49D2-B2B7-F18218F945F2}" srcOrd="0" destOrd="0" presId="urn:microsoft.com/office/officeart/2005/8/layout/vProcess5"/>
    <dgm:cxn modelId="{3B7F3B69-1253-4893-9548-199AE418AED4}" type="presOf" srcId="{9F6FD8C7-3FCF-449A-A70A-773FBC3D250B}" destId="{A9920A30-98DC-4C05-B689-0BB53942A851}" srcOrd="1" destOrd="0" presId="urn:microsoft.com/office/officeart/2005/8/layout/vProcess5"/>
    <dgm:cxn modelId="{4BCF6282-B833-4F4C-B794-93D57243940F}" type="presOf" srcId="{5B1F7209-AD10-44D7-8734-34D797D5194D}" destId="{2EDDE232-0855-407E-8142-9B2C99170E77}" srcOrd="1" destOrd="0" presId="urn:microsoft.com/office/officeart/2005/8/layout/vProcess5"/>
    <dgm:cxn modelId="{EE12469B-8039-40D5-B23D-E5D657B3F094}" srcId="{1647448D-D309-4A22-83C0-F4FFCE26525B}" destId="{C061CF3E-A720-43F5-9E01-03FDA1980585}" srcOrd="3" destOrd="0" parTransId="{1BF19159-9CFE-4F6C-811A-20D32E6E95D1}" sibTransId="{1017E928-D8DD-4284-9EA9-282AB6B408E9}"/>
    <dgm:cxn modelId="{B9AB79A4-7795-4531-A856-66BAD0323DE8}" srcId="{1647448D-D309-4A22-83C0-F4FFCE26525B}" destId="{5B1F7209-AD10-44D7-8734-34D797D5194D}" srcOrd="1" destOrd="0" parTransId="{30446BFF-3020-4AB3-9395-1F30B4209CD8}" sibTransId="{C6C60DDA-DBCC-4ADE-B7E5-BC84A95FB528}"/>
    <dgm:cxn modelId="{B1ABC0A6-EFC4-4B55-BA33-AE5823214CA6}" type="presOf" srcId="{3D861F3A-07E7-40F2-BC3F-446B8D3F4F1A}" destId="{DB1062CC-87DF-4CDE-8019-A8FCD097197F}" srcOrd="0" destOrd="0" presId="urn:microsoft.com/office/officeart/2005/8/layout/vProcess5"/>
    <dgm:cxn modelId="{707CFBAB-D47A-4884-9CE2-70FB67546A10}" type="presOf" srcId="{1017E928-D8DD-4284-9EA9-282AB6B408E9}" destId="{D0C26352-0025-4F9A-8CEC-90EA12A20798}" srcOrd="0" destOrd="0" presId="urn:microsoft.com/office/officeart/2005/8/layout/vProcess5"/>
    <dgm:cxn modelId="{10EC0DB8-DD20-4553-8AEC-84CA142701BD}" type="presOf" srcId="{FB93BF17-A14A-4AD3-9A53-6483E6EEA76C}" destId="{33C806AB-EA27-435F-BF20-5EAC563B8067}" srcOrd="0" destOrd="0" presId="urn:microsoft.com/office/officeart/2005/8/layout/vProcess5"/>
    <dgm:cxn modelId="{26A161C1-28C2-454C-A2C3-68E4CB1B288B}" type="presOf" srcId="{C061CF3E-A720-43F5-9E01-03FDA1980585}" destId="{A02AD00D-0181-4366-B59F-97C82B7F0348}" srcOrd="0" destOrd="0" presId="urn:microsoft.com/office/officeart/2005/8/layout/vProcess5"/>
    <dgm:cxn modelId="{A3CCB0C9-B017-43B4-A31F-996A939CCF4D}" type="presOf" srcId="{FB93BF17-A14A-4AD3-9A53-6483E6EEA76C}" destId="{A60B40EF-A4CA-4B32-B40F-57595F547CB8}" srcOrd="1" destOrd="0" presId="urn:microsoft.com/office/officeart/2005/8/layout/vProcess5"/>
    <dgm:cxn modelId="{8B9B50E7-3A9A-441A-93D8-666884BFA396}" srcId="{1647448D-D309-4A22-83C0-F4FFCE26525B}" destId="{FB93BF17-A14A-4AD3-9A53-6483E6EEA76C}" srcOrd="0" destOrd="0" parTransId="{2566D3FC-6392-4147-9FBB-D4578E0FEA40}" sibTransId="{3D861F3A-07E7-40F2-BC3F-446B8D3F4F1A}"/>
    <dgm:cxn modelId="{B6FCCEE7-CAE1-4869-ABE3-780272DCD8D5}" srcId="{1647448D-D309-4A22-83C0-F4FFCE26525B}" destId="{5870E45C-44A7-4E08-A948-4FE1754EB6CE}" srcOrd="2" destOrd="0" parTransId="{08F82FB0-E01B-4960-A3FB-09D04EEFFCB4}" sibTransId="{A95736AE-5276-408E-AAD2-86A3011482C4}"/>
    <dgm:cxn modelId="{1F7069EE-EF56-4661-9FC8-21F643AB321E}" type="presOf" srcId="{9F6FD8C7-3FCF-449A-A70A-773FBC3D250B}" destId="{79D8B619-29F1-4458-B4D0-7E92824EE166}" srcOrd="0" destOrd="0" presId="urn:microsoft.com/office/officeart/2005/8/layout/vProcess5"/>
    <dgm:cxn modelId="{03898AF2-D71B-4481-9571-5894F078A11B}" type="presOf" srcId="{1647448D-D309-4A22-83C0-F4FFCE26525B}" destId="{93363411-1577-4AEE-8354-E3369C0632DF}" srcOrd="0" destOrd="0" presId="urn:microsoft.com/office/officeart/2005/8/layout/vProcess5"/>
    <dgm:cxn modelId="{44EEB5F4-4EF0-45C2-A2FF-46213BBE1E8A}" type="presOf" srcId="{5870E45C-44A7-4E08-A948-4FE1754EB6CE}" destId="{71B14617-620E-4BFF-88B9-95DA573CA5ED}" srcOrd="0" destOrd="0" presId="urn:microsoft.com/office/officeart/2005/8/layout/vProcess5"/>
    <dgm:cxn modelId="{24EFD9F8-EEFF-42F9-A7AE-43BF69A998F6}" type="presParOf" srcId="{93363411-1577-4AEE-8354-E3369C0632DF}" destId="{1020A60C-A354-4C8A-A396-DC17CB89262C}" srcOrd="0" destOrd="0" presId="urn:microsoft.com/office/officeart/2005/8/layout/vProcess5"/>
    <dgm:cxn modelId="{72424309-F398-4FD3-8820-21C4546C25B4}" type="presParOf" srcId="{93363411-1577-4AEE-8354-E3369C0632DF}" destId="{33C806AB-EA27-435F-BF20-5EAC563B8067}" srcOrd="1" destOrd="0" presId="urn:microsoft.com/office/officeart/2005/8/layout/vProcess5"/>
    <dgm:cxn modelId="{F6F55AA2-4529-42EB-BDF1-9709F2AAD8BF}" type="presParOf" srcId="{93363411-1577-4AEE-8354-E3369C0632DF}" destId="{123B0DE2-EFDA-488D-9956-49852DF58892}" srcOrd="2" destOrd="0" presId="urn:microsoft.com/office/officeart/2005/8/layout/vProcess5"/>
    <dgm:cxn modelId="{EB7FC688-C321-4CC4-B381-0ECDB1DBD623}" type="presParOf" srcId="{93363411-1577-4AEE-8354-E3369C0632DF}" destId="{71B14617-620E-4BFF-88B9-95DA573CA5ED}" srcOrd="3" destOrd="0" presId="urn:microsoft.com/office/officeart/2005/8/layout/vProcess5"/>
    <dgm:cxn modelId="{C6F42751-F02E-4E3D-95EC-AA8A05470C81}" type="presParOf" srcId="{93363411-1577-4AEE-8354-E3369C0632DF}" destId="{A02AD00D-0181-4366-B59F-97C82B7F0348}" srcOrd="4" destOrd="0" presId="urn:microsoft.com/office/officeart/2005/8/layout/vProcess5"/>
    <dgm:cxn modelId="{C1E4D601-AA50-4484-9565-554F03BEFF67}" type="presParOf" srcId="{93363411-1577-4AEE-8354-E3369C0632DF}" destId="{79D8B619-29F1-4458-B4D0-7E92824EE166}" srcOrd="5" destOrd="0" presId="urn:microsoft.com/office/officeart/2005/8/layout/vProcess5"/>
    <dgm:cxn modelId="{82893BBD-0950-4590-BE20-DE124D2CDE61}" type="presParOf" srcId="{93363411-1577-4AEE-8354-E3369C0632DF}" destId="{DB1062CC-87DF-4CDE-8019-A8FCD097197F}" srcOrd="6" destOrd="0" presId="urn:microsoft.com/office/officeart/2005/8/layout/vProcess5"/>
    <dgm:cxn modelId="{D254D8A5-BB42-4365-8E29-042044CF6221}" type="presParOf" srcId="{93363411-1577-4AEE-8354-E3369C0632DF}" destId="{FA349A3B-961A-4A28-BFB9-CF6640765B9F}" srcOrd="7" destOrd="0" presId="urn:microsoft.com/office/officeart/2005/8/layout/vProcess5"/>
    <dgm:cxn modelId="{F9E7AB09-731A-43D9-95C4-D9DFCF3F7812}" type="presParOf" srcId="{93363411-1577-4AEE-8354-E3369C0632DF}" destId="{8445053D-6938-49D2-B2B7-F18218F945F2}" srcOrd="8" destOrd="0" presId="urn:microsoft.com/office/officeart/2005/8/layout/vProcess5"/>
    <dgm:cxn modelId="{2DC90D65-8ED6-49D7-9908-2FAF68A272A7}" type="presParOf" srcId="{93363411-1577-4AEE-8354-E3369C0632DF}" destId="{D0C26352-0025-4F9A-8CEC-90EA12A20798}" srcOrd="9" destOrd="0" presId="urn:microsoft.com/office/officeart/2005/8/layout/vProcess5"/>
    <dgm:cxn modelId="{AA02D692-02E9-4917-A1CD-03BDA19418F1}" type="presParOf" srcId="{93363411-1577-4AEE-8354-E3369C0632DF}" destId="{A60B40EF-A4CA-4B32-B40F-57595F547CB8}" srcOrd="10" destOrd="0" presId="urn:microsoft.com/office/officeart/2005/8/layout/vProcess5"/>
    <dgm:cxn modelId="{B6D4DEF2-077D-4508-810D-6A0E75F3E70E}" type="presParOf" srcId="{93363411-1577-4AEE-8354-E3369C0632DF}" destId="{2EDDE232-0855-407E-8142-9B2C99170E77}" srcOrd="11" destOrd="0" presId="urn:microsoft.com/office/officeart/2005/8/layout/vProcess5"/>
    <dgm:cxn modelId="{C74EF411-7360-4276-8939-998D01D88C36}" type="presParOf" srcId="{93363411-1577-4AEE-8354-E3369C0632DF}" destId="{6989F511-E93C-4937-B47D-E31E72AF6538}" srcOrd="12" destOrd="0" presId="urn:microsoft.com/office/officeart/2005/8/layout/vProcess5"/>
    <dgm:cxn modelId="{295741C4-5580-41B1-AE4F-2DF993925996}" type="presParOf" srcId="{93363411-1577-4AEE-8354-E3369C0632DF}" destId="{80EA58E2-66CB-42A1-8517-86EF3EE6F303}" srcOrd="13" destOrd="0" presId="urn:microsoft.com/office/officeart/2005/8/layout/vProcess5"/>
    <dgm:cxn modelId="{374B6AFF-DE60-428E-B615-ED6BCAF39BD0}" type="presParOf" srcId="{93363411-1577-4AEE-8354-E3369C0632DF}" destId="{A9920A30-98DC-4C05-B689-0BB53942A85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647448D-D309-4A22-83C0-F4FFCE26525B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FB93BF17-A14A-4AD3-9A53-6483E6EEA76C}">
      <dgm:prSet phldrT="[Text]"/>
      <dgm:spPr/>
      <dgm:t>
        <a:bodyPr/>
        <a:lstStyle/>
        <a:p>
          <a:r>
            <a:rPr lang="sr-Latn-RS" dirty="0"/>
            <a:t>Planiranje testa</a:t>
          </a:r>
        </a:p>
      </dgm:t>
    </dgm:pt>
    <dgm:pt modelId="{2566D3FC-6392-4147-9FBB-D4578E0FEA40}" type="parTrans" cxnId="{8B9B50E7-3A9A-441A-93D8-666884BFA396}">
      <dgm:prSet/>
      <dgm:spPr/>
      <dgm:t>
        <a:bodyPr/>
        <a:lstStyle/>
        <a:p>
          <a:endParaRPr lang="sr-Latn-RS"/>
        </a:p>
      </dgm:t>
    </dgm:pt>
    <dgm:pt modelId="{3D861F3A-07E7-40F2-BC3F-446B8D3F4F1A}" type="sibTrans" cxnId="{8B9B50E7-3A9A-441A-93D8-666884BFA396}">
      <dgm:prSet/>
      <dgm:spPr/>
      <dgm:t>
        <a:bodyPr/>
        <a:lstStyle/>
        <a:p>
          <a:endParaRPr lang="sr-Latn-RS"/>
        </a:p>
      </dgm:t>
    </dgm:pt>
    <dgm:pt modelId="{5B1F7209-AD10-44D7-8734-34D797D5194D}">
      <dgm:prSet phldrT="[Text]"/>
      <dgm:spPr/>
      <dgm:t>
        <a:bodyPr/>
        <a:lstStyle/>
        <a:p>
          <a:r>
            <a:rPr lang="sr-Latn-RS" dirty="0"/>
            <a:t>Kreiranje prve verzije testa</a:t>
          </a:r>
        </a:p>
      </dgm:t>
    </dgm:pt>
    <dgm:pt modelId="{30446BFF-3020-4AB3-9395-1F30B4209CD8}" type="parTrans" cxnId="{B9AB79A4-7795-4531-A856-66BAD0323DE8}">
      <dgm:prSet/>
      <dgm:spPr/>
      <dgm:t>
        <a:bodyPr/>
        <a:lstStyle/>
        <a:p>
          <a:endParaRPr lang="sr-Latn-RS"/>
        </a:p>
      </dgm:t>
    </dgm:pt>
    <dgm:pt modelId="{C6C60DDA-DBCC-4ADE-B7E5-BC84A95FB528}" type="sibTrans" cxnId="{B9AB79A4-7795-4531-A856-66BAD0323DE8}">
      <dgm:prSet/>
      <dgm:spPr/>
      <dgm:t>
        <a:bodyPr/>
        <a:lstStyle/>
        <a:p>
          <a:endParaRPr lang="sr-Latn-RS"/>
        </a:p>
      </dgm:t>
    </dgm:pt>
    <dgm:pt modelId="{5870E45C-44A7-4E08-A948-4FE1754EB6CE}">
      <dgm:prSet phldrT="[Text]"/>
      <dgm:spPr/>
      <dgm:t>
        <a:bodyPr/>
        <a:lstStyle/>
        <a:p>
          <a:r>
            <a:rPr lang="sr-Latn-RS" dirty="0"/>
            <a:t>Pilot studija</a:t>
          </a:r>
        </a:p>
      </dgm:t>
    </dgm:pt>
    <dgm:pt modelId="{08F82FB0-E01B-4960-A3FB-09D04EEFFCB4}" type="parTrans" cxnId="{B6FCCEE7-CAE1-4869-ABE3-780272DCD8D5}">
      <dgm:prSet/>
      <dgm:spPr/>
      <dgm:t>
        <a:bodyPr/>
        <a:lstStyle/>
        <a:p>
          <a:endParaRPr lang="sr-Latn-RS"/>
        </a:p>
      </dgm:t>
    </dgm:pt>
    <dgm:pt modelId="{A95736AE-5276-408E-AAD2-86A3011482C4}" type="sibTrans" cxnId="{B6FCCEE7-CAE1-4869-ABE3-780272DCD8D5}">
      <dgm:prSet/>
      <dgm:spPr/>
      <dgm:t>
        <a:bodyPr/>
        <a:lstStyle/>
        <a:p>
          <a:endParaRPr lang="sr-Latn-RS"/>
        </a:p>
      </dgm:t>
    </dgm:pt>
    <dgm:pt modelId="{C061CF3E-A720-43F5-9E01-03FDA1980585}">
      <dgm:prSet phldrT="[Text]"/>
      <dgm:spPr/>
      <dgm:t>
        <a:bodyPr/>
        <a:lstStyle/>
        <a:p>
          <a:r>
            <a:rPr lang="sr-Latn-RS" dirty="0"/>
            <a:t>Evaluacija testa</a:t>
          </a:r>
        </a:p>
      </dgm:t>
    </dgm:pt>
    <dgm:pt modelId="{1BF19159-9CFE-4F6C-811A-20D32E6E95D1}" type="parTrans" cxnId="{EE12469B-8039-40D5-B23D-E5D657B3F094}">
      <dgm:prSet/>
      <dgm:spPr/>
      <dgm:t>
        <a:bodyPr/>
        <a:lstStyle/>
        <a:p>
          <a:endParaRPr lang="sr-Latn-RS"/>
        </a:p>
      </dgm:t>
    </dgm:pt>
    <dgm:pt modelId="{1017E928-D8DD-4284-9EA9-282AB6B408E9}" type="sibTrans" cxnId="{EE12469B-8039-40D5-B23D-E5D657B3F094}">
      <dgm:prSet/>
      <dgm:spPr/>
      <dgm:t>
        <a:bodyPr/>
        <a:lstStyle/>
        <a:p>
          <a:endParaRPr lang="sr-Latn-RS"/>
        </a:p>
      </dgm:t>
    </dgm:pt>
    <dgm:pt modelId="{9F6FD8C7-3FCF-449A-A70A-773FBC3D250B}">
      <dgm:prSet phldrT="[Text]"/>
      <dgm:spPr>
        <a:noFill/>
      </dgm:spPr>
      <dgm:t>
        <a:bodyPr/>
        <a:lstStyle/>
        <a:p>
          <a:r>
            <a:rPr lang="sr-Latn-RS" dirty="0"/>
            <a:t>Kreiranje konačne verzije testa</a:t>
          </a:r>
        </a:p>
      </dgm:t>
    </dgm:pt>
    <dgm:pt modelId="{E4B9927F-BBF7-4F44-B4F3-DF57321E7337}" type="parTrans" cxnId="{EFC4C03F-A783-44A1-BC8D-62B30829732D}">
      <dgm:prSet/>
      <dgm:spPr/>
      <dgm:t>
        <a:bodyPr/>
        <a:lstStyle/>
        <a:p>
          <a:endParaRPr lang="sr-Latn-RS"/>
        </a:p>
      </dgm:t>
    </dgm:pt>
    <dgm:pt modelId="{1661D59B-B4F5-4A36-BEB8-15F0D6B29466}" type="sibTrans" cxnId="{EFC4C03F-A783-44A1-BC8D-62B30829732D}">
      <dgm:prSet/>
      <dgm:spPr/>
      <dgm:t>
        <a:bodyPr/>
        <a:lstStyle/>
        <a:p>
          <a:endParaRPr lang="sr-Latn-RS"/>
        </a:p>
      </dgm:t>
    </dgm:pt>
    <dgm:pt modelId="{93363411-1577-4AEE-8354-E3369C0632DF}" type="pres">
      <dgm:prSet presAssocID="{1647448D-D309-4A22-83C0-F4FFCE26525B}" presName="outerComposite" presStyleCnt="0">
        <dgm:presLayoutVars>
          <dgm:chMax val="5"/>
          <dgm:dir/>
          <dgm:resizeHandles val="exact"/>
        </dgm:presLayoutVars>
      </dgm:prSet>
      <dgm:spPr/>
    </dgm:pt>
    <dgm:pt modelId="{1020A60C-A354-4C8A-A396-DC17CB89262C}" type="pres">
      <dgm:prSet presAssocID="{1647448D-D309-4A22-83C0-F4FFCE26525B}" presName="dummyMaxCanvas" presStyleCnt="0">
        <dgm:presLayoutVars/>
      </dgm:prSet>
      <dgm:spPr/>
    </dgm:pt>
    <dgm:pt modelId="{33C806AB-EA27-435F-BF20-5EAC563B8067}" type="pres">
      <dgm:prSet presAssocID="{1647448D-D309-4A22-83C0-F4FFCE26525B}" presName="FiveNodes_1" presStyleLbl="node1" presStyleIdx="0" presStyleCnt="5">
        <dgm:presLayoutVars>
          <dgm:bulletEnabled val="1"/>
        </dgm:presLayoutVars>
      </dgm:prSet>
      <dgm:spPr/>
    </dgm:pt>
    <dgm:pt modelId="{123B0DE2-EFDA-488D-9956-49852DF58892}" type="pres">
      <dgm:prSet presAssocID="{1647448D-D309-4A22-83C0-F4FFCE26525B}" presName="FiveNodes_2" presStyleLbl="node1" presStyleIdx="1" presStyleCnt="5">
        <dgm:presLayoutVars>
          <dgm:bulletEnabled val="1"/>
        </dgm:presLayoutVars>
      </dgm:prSet>
      <dgm:spPr/>
    </dgm:pt>
    <dgm:pt modelId="{71B14617-620E-4BFF-88B9-95DA573CA5ED}" type="pres">
      <dgm:prSet presAssocID="{1647448D-D309-4A22-83C0-F4FFCE26525B}" presName="FiveNodes_3" presStyleLbl="node1" presStyleIdx="2" presStyleCnt="5">
        <dgm:presLayoutVars>
          <dgm:bulletEnabled val="1"/>
        </dgm:presLayoutVars>
      </dgm:prSet>
      <dgm:spPr/>
    </dgm:pt>
    <dgm:pt modelId="{A02AD00D-0181-4366-B59F-97C82B7F0348}" type="pres">
      <dgm:prSet presAssocID="{1647448D-D309-4A22-83C0-F4FFCE26525B}" presName="FiveNodes_4" presStyleLbl="node1" presStyleIdx="3" presStyleCnt="5">
        <dgm:presLayoutVars>
          <dgm:bulletEnabled val="1"/>
        </dgm:presLayoutVars>
      </dgm:prSet>
      <dgm:spPr/>
    </dgm:pt>
    <dgm:pt modelId="{79D8B619-29F1-4458-B4D0-7E92824EE166}" type="pres">
      <dgm:prSet presAssocID="{1647448D-D309-4A22-83C0-F4FFCE26525B}" presName="FiveNodes_5" presStyleLbl="node1" presStyleIdx="4" presStyleCnt="5">
        <dgm:presLayoutVars>
          <dgm:bulletEnabled val="1"/>
        </dgm:presLayoutVars>
      </dgm:prSet>
      <dgm:spPr/>
    </dgm:pt>
    <dgm:pt modelId="{DB1062CC-87DF-4CDE-8019-A8FCD097197F}" type="pres">
      <dgm:prSet presAssocID="{1647448D-D309-4A22-83C0-F4FFCE26525B}" presName="FiveConn_1-2" presStyleLbl="fgAccFollowNode1" presStyleIdx="0" presStyleCnt="4">
        <dgm:presLayoutVars>
          <dgm:bulletEnabled val="1"/>
        </dgm:presLayoutVars>
      </dgm:prSet>
      <dgm:spPr/>
    </dgm:pt>
    <dgm:pt modelId="{FA349A3B-961A-4A28-BFB9-CF6640765B9F}" type="pres">
      <dgm:prSet presAssocID="{1647448D-D309-4A22-83C0-F4FFCE26525B}" presName="FiveConn_2-3" presStyleLbl="fgAccFollowNode1" presStyleIdx="1" presStyleCnt="4">
        <dgm:presLayoutVars>
          <dgm:bulletEnabled val="1"/>
        </dgm:presLayoutVars>
      </dgm:prSet>
      <dgm:spPr/>
    </dgm:pt>
    <dgm:pt modelId="{8445053D-6938-49D2-B2B7-F18218F945F2}" type="pres">
      <dgm:prSet presAssocID="{1647448D-D309-4A22-83C0-F4FFCE26525B}" presName="FiveConn_3-4" presStyleLbl="fgAccFollowNode1" presStyleIdx="2" presStyleCnt="4">
        <dgm:presLayoutVars>
          <dgm:bulletEnabled val="1"/>
        </dgm:presLayoutVars>
      </dgm:prSet>
      <dgm:spPr/>
    </dgm:pt>
    <dgm:pt modelId="{D0C26352-0025-4F9A-8CEC-90EA12A20798}" type="pres">
      <dgm:prSet presAssocID="{1647448D-D309-4A22-83C0-F4FFCE26525B}" presName="FiveConn_4-5" presStyleLbl="fgAccFollowNode1" presStyleIdx="3" presStyleCnt="4">
        <dgm:presLayoutVars>
          <dgm:bulletEnabled val="1"/>
        </dgm:presLayoutVars>
      </dgm:prSet>
      <dgm:spPr/>
    </dgm:pt>
    <dgm:pt modelId="{A60B40EF-A4CA-4B32-B40F-57595F547CB8}" type="pres">
      <dgm:prSet presAssocID="{1647448D-D309-4A22-83C0-F4FFCE26525B}" presName="FiveNodes_1_text" presStyleLbl="node1" presStyleIdx="4" presStyleCnt="5">
        <dgm:presLayoutVars>
          <dgm:bulletEnabled val="1"/>
        </dgm:presLayoutVars>
      </dgm:prSet>
      <dgm:spPr/>
    </dgm:pt>
    <dgm:pt modelId="{2EDDE232-0855-407E-8142-9B2C99170E77}" type="pres">
      <dgm:prSet presAssocID="{1647448D-D309-4A22-83C0-F4FFCE26525B}" presName="FiveNodes_2_text" presStyleLbl="node1" presStyleIdx="4" presStyleCnt="5">
        <dgm:presLayoutVars>
          <dgm:bulletEnabled val="1"/>
        </dgm:presLayoutVars>
      </dgm:prSet>
      <dgm:spPr/>
    </dgm:pt>
    <dgm:pt modelId="{6989F511-E93C-4937-B47D-E31E72AF6538}" type="pres">
      <dgm:prSet presAssocID="{1647448D-D309-4A22-83C0-F4FFCE26525B}" presName="FiveNodes_3_text" presStyleLbl="node1" presStyleIdx="4" presStyleCnt="5">
        <dgm:presLayoutVars>
          <dgm:bulletEnabled val="1"/>
        </dgm:presLayoutVars>
      </dgm:prSet>
      <dgm:spPr/>
    </dgm:pt>
    <dgm:pt modelId="{80EA58E2-66CB-42A1-8517-86EF3EE6F303}" type="pres">
      <dgm:prSet presAssocID="{1647448D-D309-4A22-83C0-F4FFCE26525B}" presName="FiveNodes_4_text" presStyleLbl="node1" presStyleIdx="4" presStyleCnt="5">
        <dgm:presLayoutVars>
          <dgm:bulletEnabled val="1"/>
        </dgm:presLayoutVars>
      </dgm:prSet>
      <dgm:spPr/>
    </dgm:pt>
    <dgm:pt modelId="{A9920A30-98DC-4C05-B689-0BB53942A851}" type="pres">
      <dgm:prSet presAssocID="{1647448D-D309-4A22-83C0-F4FFCE26525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15CEF11-53F9-46F8-9390-6A9533750BCF}" type="presOf" srcId="{C6C60DDA-DBCC-4ADE-B7E5-BC84A95FB528}" destId="{FA349A3B-961A-4A28-BFB9-CF6640765B9F}" srcOrd="0" destOrd="0" presId="urn:microsoft.com/office/officeart/2005/8/layout/vProcess5"/>
    <dgm:cxn modelId="{B381BD15-F2C8-47F6-8E21-C0EF502494B6}" type="presOf" srcId="{5B1F7209-AD10-44D7-8734-34D797D5194D}" destId="{123B0DE2-EFDA-488D-9956-49852DF58892}" srcOrd="0" destOrd="0" presId="urn:microsoft.com/office/officeart/2005/8/layout/vProcess5"/>
    <dgm:cxn modelId="{E48CAC34-55C8-4B4D-A757-3A18ABDDFFD6}" type="presOf" srcId="{5870E45C-44A7-4E08-A948-4FE1754EB6CE}" destId="{6989F511-E93C-4937-B47D-E31E72AF6538}" srcOrd="1" destOrd="0" presId="urn:microsoft.com/office/officeart/2005/8/layout/vProcess5"/>
    <dgm:cxn modelId="{D5137B3D-7062-4E55-9CBC-8C4C1740038D}" type="presOf" srcId="{C061CF3E-A720-43F5-9E01-03FDA1980585}" destId="{80EA58E2-66CB-42A1-8517-86EF3EE6F303}" srcOrd="1" destOrd="0" presId="urn:microsoft.com/office/officeart/2005/8/layout/vProcess5"/>
    <dgm:cxn modelId="{EFC4C03F-A783-44A1-BC8D-62B30829732D}" srcId="{1647448D-D309-4A22-83C0-F4FFCE26525B}" destId="{9F6FD8C7-3FCF-449A-A70A-773FBC3D250B}" srcOrd="4" destOrd="0" parTransId="{E4B9927F-BBF7-4F44-B4F3-DF57321E7337}" sibTransId="{1661D59B-B4F5-4A36-BEB8-15F0D6B29466}"/>
    <dgm:cxn modelId="{02158F40-3EC1-4EBC-A975-4C7020A44BF3}" type="presOf" srcId="{A95736AE-5276-408E-AAD2-86A3011482C4}" destId="{8445053D-6938-49D2-B2B7-F18218F945F2}" srcOrd="0" destOrd="0" presId="urn:microsoft.com/office/officeart/2005/8/layout/vProcess5"/>
    <dgm:cxn modelId="{3B7F3B69-1253-4893-9548-199AE418AED4}" type="presOf" srcId="{9F6FD8C7-3FCF-449A-A70A-773FBC3D250B}" destId="{A9920A30-98DC-4C05-B689-0BB53942A851}" srcOrd="1" destOrd="0" presId="urn:microsoft.com/office/officeart/2005/8/layout/vProcess5"/>
    <dgm:cxn modelId="{4BCF6282-B833-4F4C-B794-93D57243940F}" type="presOf" srcId="{5B1F7209-AD10-44D7-8734-34D797D5194D}" destId="{2EDDE232-0855-407E-8142-9B2C99170E77}" srcOrd="1" destOrd="0" presId="urn:microsoft.com/office/officeart/2005/8/layout/vProcess5"/>
    <dgm:cxn modelId="{EE12469B-8039-40D5-B23D-E5D657B3F094}" srcId="{1647448D-D309-4A22-83C0-F4FFCE26525B}" destId="{C061CF3E-A720-43F5-9E01-03FDA1980585}" srcOrd="3" destOrd="0" parTransId="{1BF19159-9CFE-4F6C-811A-20D32E6E95D1}" sibTransId="{1017E928-D8DD-4284-9EA9-282AB6B408E9}"/>
    <dgm:cxn modelId="{B9AB79A4-7795-4531-A856-66BAD0323DE8}" srcId="{1647448D-D309-4A22-83C0-F4FFCE26525B}" destId="{5B1F7209-AD10-44D7-8734-34D797D5194D}" srcOrd="1" destOrd="0" parTransId="{30446BFF-3020-4AB3-9395-1F30B4209CD8}" sibTransId="{C6C60DDA-DBCC-4ADE-B7E5-BC84A95FB528}"/>
    <dgm:cxn modelId="{B1ABC0A6-EFC4-4B55-BA33-AE5823214CA6}" type="presOf" srcId="{3D861F3A-07E7-40F2-BC3F-446B8D3F4F1A}" destId="{DB1062CC-87DF-4CDE-8019-A8FCD097197F}" srcOrd="0" destOrd="0" presId="urn:microsoft.com/office/officeart/2005/8/layout/vProcess5"/>
    <dgm:cxn modelId="{707CFBAB-D47A-4884-9CE2-70FB67546A10}" type="presOf" srcId="{1017E928-D8DD-4284-9EA9-282AB6B408E9}" destId="{D0C26352-0025-4F9A-8CEC-90EA12A20798}" srcOrd="0" destOrd="0" presId="urn:microsoft.com/office/officeart/2005/8/layout/vProcess5"/>
    <dgm:cxn modelId="{10EC0DB8-DD20-4553-8AEC-84CA142701BD}" type="presOf" srcId="{FB93BF17-A14A-4AD3-9A53-6483E6EEA76C}" destId="{33C806AB-EA27-435F-BF20-5EAC563B8067}" srcOrd="0" destOrd="0" presId="urn:microsoft.com/office/officeart/2005/8/layout/vProcess5"/>
    <dgm:cxn modelId="{26A161C1-28C2-454C-A2C3-68E4CB1B288B}" type="presOf" srcId="{C061CF3E-A720-43F5-9E01-03FDA1980585}" destId="{A02AD00D-0181-4366-B59F-97C82B7F0348}" srcOrd="0" destOrd="0" presId="urn:microsoft.com/office/officeart/2005/8/layout/vProcess5"/>
    <dgm:cxn modelId="{A3CCB0C9-B017-43B4-A31F-996A939CCF4D}" type="presOf" srcId="{FB93BF17-A14A-4AD3-9A53-6483E6EEA76C}" destId="{A60B40EF-A4CA-4B32-B40F-57595F547CB8}" srcOrd="1" destOrd="0" presId="urn:microsoft.com/office/officeart/2005/8/layout/vProcess5"/>
    <dgm:cxn modelId="{8B9B50E7-3A9A-441A-93D8-666884BFA396}" srcId="{1647448D-D309-4A22-83C0-F4FFCE26525B}" destId="{FB93BF17-A14A-4AD3-9A53-6483E6EEA76C}" srcOrd="0" destOrd="0" parTransId="{2566D3FC-6392-4147-9FBB-D4578E0FEA40}" sibTransId="{3D861F3A-07E7-40F2-BC3F-446B8D3F4F1A}"/>
    <dgm:cxn modelId="{B6FCCEE7-CAE1-4869-ABE3-780272DCD8D5}" srcId="{1647448D-D309-4A22-83C0-F4FFCE26525B}" destId="{5870E45C-44A7-4E08-A948-4FE1754EB6CE}" srcOrd="2" destOrd="0" parTransId="{08F82FB0-E01B-4960-A3FB-09D04EEFFCB4}" sibTransId="{A95736AE-5276-408E-AAD2-86A3011482C4}"/>
    <dgm:cxn modelId="{1F7069EE-EF56-4661-9FC8-21F643AB321E}" type="presOf" srcId="{9F6FD8C7-3FCF-449A-A70A-773FBC3D250B}" destId="{79D8B619-29F1-4458-B4D0-7E92824EE166}" srcOrd="0" destOrd="0" presId="urn:microsoft.com/office/officeart/2005/8/layout/vProcess5"/>
    <dgm:cxn modelId="{03898AF2-D71B-4481-9571-5894F078A11B}" type="presOf" srcId="{1647448D-D309-4A22-83C0-F4FFCE26525B}" destId="{93363411-1577-4AEE-8354-E3369C0632DF}" srcOrd="0" destOrd="0" presId="urn:microsoft.com/office/officeart/2005/8/layout/vProcess5"/>
    <dgm:cxn modelId="{44EEB5F4-4EF0-45C2-A2FF-46213BBE1E8A}" type="presOf" srcId="{5870E45C-44A7-4E08-A948-4FE1754EB6CE}" destId="{71B14617-620E-4BFF-88B9-95DA573CA5ED}" srcOrd="0" destOrd="0" presId="urn:microsoft.com/office/officeart/2005/8/layout/vProcess5"/>
    <dgm:cxn modelId="{24EFD9F8-EEFF-42F9-A7AE-43BF69A998F6}" type="presParOf" srcId="{93363411-1577-4AEE-8354-E3369C0632DF}" destId="{1020A60C-A354-4C8A-A396-DC17CB89262C}" srcOrd="0" destOrd="0" presId="urn:microsoft.com/office/officeart/2005/8/layout/vProcess5"/>
    <dgm:cxn modelId="{72424309-F398-4FD3-8820-21C4546C25B4}" type="presParOf" srcId="{93363411-1577-4AEE-8354-E3369C0632DF}" destId="{33C806AB-EA27-435F-BF20-5EAC563B8067}" srcOrd="1" destOrd="0" presId="urn:microsoft.com/office/officeart/2005/8/layout/vProcess5"/>
    <dgm:cxn modelId="{F6F55AA2-4529-42EB-BDF1-9709F2AAD8BF}" type="presParOf" srcId="{93363411-1577-4AEE-8354-E3369C0632DF}" destId="{123B0DE2-EFDA-488D-9956-49852DF58892}" srcOrd="2" destOrd="0" presId="urn:microsoft.com/office/officeart/2005/8/layout/vProcess5"/>
    <dgm:cxn modelId="{EB7FC688-C321-4CC4-B381-0ECDB1DBD623}" type="presParOf" srcId="{93363411-1577-4AEE-8354-E3369C0632DF}" destId="{71B14617-620E-4BFF-88B9-95DA573CA5ED}" srcOrd="3" destOrd="0" presId="urn:microsoft.com/office/officeart/2005/8/layout/vProcess5"/>
    <dgm:cxn modelId="{C6F42751-F02E-4E3D-95EC-AA8A05470C81}" type="presParOf" srcId="{93363411-1577-4AEE-8354-E3369C0632DF}" destId="{A02AD00D-0181-4366-B59F-97C82B7F0348}" srcOrd="4" destOrd="0" presId="urn:microsoft.com/office/officeart/2005/8/layout/vProcess5"/>
    <dgm:cxn modelId="{C1E4D601-AA50-4484-9565-554F03BEFF67}" type="presParOf" srcId="{93363411-1577-4AEE-8354-E3369C0632DF}" destId="{79D8B619-29F1-4458-B4D0-7E92824EE166}" srcOrd="5" destOrd="0" presId="urn:microsoft.com/office/officeart/2005/8/layout/vProcess5"/>
    <dgm:cxn modelId="{82893BBD-0950-4590-BE20-DE124D2CDE61}" type="presParOf" srcId="{93363411-1577-4AEE-8354-E3369C0632DF}" destId="{DB1062CC-87DF-4CDE-8019-A8FCD097197F}" srcOrd="6" destOrd="0" presId="urn:microsoft.com/office/officeart/2005/8/layout/vProcess5"/>
    <dgm:cxn modelId="{D254D8A5-BB42-4365-8E29-042044CF6221}" type="presParOf" srcId="{93363411-1577-4AEE-8354-E3369C0632DF}" destId="{FA349A3B-961A-4A28-BFB9-CF6640765B9F}" srcOrd="7" destOrd="0" presId="urn:microsoft.com/office/officeart/2005/8/layout/vProcess5"/>
    <dgm:cxn modelId="{F9E7AB09-731A-43D9-95C4-D9DFCF3F7812}" type="presParOf" srcId="{93363411-1577-4AEE-8354-E3369C0632DF}" destId="{8445053D-6938-49D2-B2B7-F18218F945F2}" srcOrd="8" destOrd="0" presId="urn:microsoft.com/office/officeart/2005/8/layout/vProcess5"/>
    <dgm:cxn modelId="{2DC90D65-8ED6-49D7-9908-2FAF68A272A7}" type="presParOf" srcId="{93363411-1577-4AEE-8354-E3369C0632DF}" destId="{D0C26352-0025-4F9A-8CEC-90EA12A20798}" srcOrd="9" destOrd="0" presId="urn:microsoft.com/office/officeart/2005/8/layout/vProcess5"/>
    <dgm:cxn modelId="{AA02D692-02E9-4917-A1CD-03BDA19418F1}" type="presParOf" srcId="{93363411-1577-4AEE-8354-E3369C0632DF}" destId="{A60B40EF-A4CA-4B32-B40F-57595F547CB8}" srcOrd="10" destOrd="0" presId="urn:microsoft.com/office/officeart/2005/8/layout/vProcess5"/>
    <dgm:cxn modelId="{B6D4DEF2-077D-4508-810D-6A0E75F3E70E}" type="presParOf" srcId="{93363411-1577-4AEE-8354-E3369C0632DF}" destId="{2EDDE232-0855-407E-8142-9B2C99170E77}" srcOrd="11" destOrd="0" presId="urn:microsoft.com/office/officeart/2005/8/layout/vProcess5"/>
    <dgm:cxn modelId="{C74EF411-7360-4276-8939-998D01D88C36}" type="presParOf" srcId="{93363411-1577-4AEE-8354-E3369C0632DF}" destId="{6989F511-E93C-4937-B47D-E31E72AF6538}" srcOrd="12" destOrd="0" presId="urn:microsoft.com/office/officeart/2005/8/layout/vProcess5"/>
    <dgm:cxn modelId="{295741C4-5580-41B1-AE4F-2DF993925996}" type="presParOf" srcId="{93363411-1577-4AEE-8354-E3369C0632DF}" destId="{80EA58E2-66CB-42A1-8517-86EF3EE6F303}" srcOrd="13" destOrd="0" presId="urn:microsoft.com/office/officeart/2005/8/layout/vProcess5"/>
    <dgm:cxn modelId="{374B6AFF-DE60-428E-B615-ED6BCAF39BD0}" type="presParOf" srcId="{93363411-1577-4AEE-8354-E3369C0632DF}" destId="{A9920A30-98DC-4C05-B689-0BB53942A85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647448D-D309-4A22-83C0-F4FFCE26525B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C061CF3E-A720-43F5-9E01-03FDA198058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sr-Latn-RS" sz="1500" dirty="0"/>
            <a:t>Standardizacija</a:t>
          </a:r>
        </a:p>
      </dgm:t>
    </dgm:pt>
    <dgm:pt modelId="{1BF19159-9CFE-4F6C-811A-20D32E6E95D1}" type="parTrans" cxnId="{EE12469B-8039-40D5-B23D-E5D657B3F094}">
      <dgm:prSet/>
      <dgm:spPr/>
      <dgm:t>
        <a:bodyPr/>
        <a:lstStyle/>
        <a:p>
          <a:endParaRPr lang="sr-Latn-RS"/>
        </a:p>
      </dgm:t>
    </dgm:pt>
    <dgm:pt modelId="{1017E928-D8DD-4284-9EA9-282AB6B408E9}" type="sibTrans" cxnId="{EE12469B-8039-40D5-B23D-E5D657B3F094}">
      <dgm:prSet/>
      <dgm:spPr/>
      <dgm:t>
        <a:bodyPr/>
        <a:lstStyle/>
        <a:p>
          <a:endParaRPr lang="sr-Latn-RS"/>
        </a:p>
      </dgm:t>
    </dgm:pt>
    <dgm:pt modelId="{9F6FD8C7-3FCF-449A-A70A-773FBC3D250B}">
      <dgm:prSet phldrT="[Text]" custT="1"/>
      <dgm:spPr>
        <a:noFill/>
      </dgm:spPr>
      <dgm:t>
        <a:bodyPr/>
        <a:lstStyle/>
        <a:p>
          <a:r>
            <a:rPr lang="sr-Latn-RS" sz="1500" dirty="0"/>
            <a:t>Izveštavanje</a:t>
          </a:r>
        </a:p>
      </dgm:t>
    </dgm:pt>
    <dgm:pt modelId="{E4B9927F-BBF7-4F44-B4F3-DF57321E7337}" type="parTrans" cxnId="{EFC4C03F-A783-44A1-BC8D-62B30829732D}">
      <dgm:prSet/>
      <dgm:spPr/>
      <dgm:t>
        <a:bodyPr/>
        <a:lstStyle/>
        <a:p>
          <a:endParaRPr lang="sr-Latn-RS"/>
        </a:p>
      </dgm:t>
    </dgm:pt>
    <dgm:pt modelId="{1661D59B-B4F5-4A36-BEB8-15F0D6B29466}" type="sibTrans" cxnId="{EFC4C03F-A783-44A1-BC8D-62B30829732D}">
      <dgm:prSet/>
      <dgm:spPr/>
      <dgm:t>
        <a:bodyPr/>
        <a:lstStyle/>
        <a:p>
          <a:endParaRPr lang="sr-Latn-RS"/>
        </a:p>
      </dgm:t>
    </dgm:pt>
    <dgm:pt modelId="{93363411-1577-4AEE-8354-E3369C0632DF}" type="pres">
      <dgm:prSet presAssocID="{1647448D-D309-4A22-83C0-F4FFCE26525B}" presName="outerComposite" presStyleCnt="0">
        <dgm:presLayoutVars>
          <dgm:chMax val="5"/>
          <dgm:dir/>
          <dgm:resizeHandles val="exact"/>
        </dgm:presLayoutVars>
      </dgm:prSet>
      <dgm:spPr/>
    </dgm:pt>
    <dgm:pt modelId="{1020A60C-A354-4C8A-A396-DC17CB89262C}" type="pres">
      <dgm:prSet presAssocID="{1647448D-D309-4A22-83C0-F4FFCE26525B}" presName="dummyMaxCanvas" presStyleCnt="0">
        <dgm:presLayoutVars/>
      </dgm:prSet>
      <dgm:spPr/>
    </dgm:pt>
    <dgm:pt modelId="{A1724791-C1C8-41AB-B7CF-9FC9E0A5686D}" type="pres">
      <dgm:prSet presAssocID="{1647448D-D309-4A22-83C0-F4FFCE26525B}" presName="TwoNodes_1" presStyleLbl="node1" presStyleIdx="0" presStyleCnt="2" custScaleY="108571">
        <dgm:presLayoutVars>
          <dgm:bulletEnabled val="1"/>
        </dgm:presLayoutVars>
      </dgm:prSet>
      <dgm:spPr/>
    </dgm:pt>
    <dgm:pt modelId="{87FDD2F6-5EEB-4FB4-B7EC-411DE49D74E7}" type="pres">
      <dgm:prSet presAssocID="{1647448D-D309-4A22-83C0-F4FFCE26525B}" presName="TwoNodes_2" presStyleLbl="node1" presStyleIdx="1" presStyleCnt="2" custScaleY="108571">
        <dgm:presLayoutVars>
          <dgm:bulletEnabled val="1"/>
        </dgm:presLayoutVars>
      </dgm:prSet>
      <dgm:spPr/>
    </dgm:pt>
    <dgm:pt modelId="{BA0FEADD-A798-43E4-93C7-4113833CF3F2}" type="pres">
      <dgm:prSet presAssocID="{1647448D-D309-4A22-83C0-F4FFCE26525B}" presName="TwoConn_1-2" presStyleLbl="fgAccFollowNode1" presStyleIdx="0" presStyleCnt="1" custScaleX="108425" custScaleY="108425">
        <dgm:presLayoutVars>
          <dgm:bulletEnabled val="1"/>
        </dgm:presLayoutVars>
      </dgm:prSet>
      <dgm:spPr/>
    </dgm:pt>
    <dgm:pt modelId="{93FEB221-6796-4E58-9589-CB341C09B50D}" type="pres">
      <dgm:prSet presAssocID="{1647448D-D309-4A22-83C0-F4FFCE26525B}" presName="TwoNodes_1_text" presStyleLbl="node1" presStyleIdx="1" presStyleCnt="2">
        <dgm:presLayoutVars>
          <dgm:bulletEnabled val="1"/>
        </dgm:presLayoutVars>
      </dgm:prSet>
      <dgm:spPr/>
    </dgm:pt>
    <dgm:pt modelId="{A18A5822-D853-4E73-969E-3A4D895EF3E5}" type="pres">
      <dgm:prSet presAssocID="{1647448D-D309-4A22-83C0-F4FFCE26525B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F51CE00-E3FE-4828-9BB2-5C40C22D71BC}" type="presOf" srcId="{1017E928-D8DD-4284-9EA9-282AB6B408E9}" destId="{BA0FEADD-A798-43E4-93C7-4113833CF3F2}" srcOrd="0" destOrd="0" presId="urn:microsoft.com/office/officeart/2005/8/layout/vProcess5"/>
    <dgm:cxn modelId="{13AA7A23-CDCE-421D-9E94-3EC721733528}" type="presOf" srcId="{9F6FD8C7-3FCF-449A-A70A-773FBC3D250B}" destId="{87FDD2F6-5EEB-4FB4-B7EC-411DE49D74E7}" srcOrd="0" destOrd="0" presId="urn:microsoft.com/office/officeart/2005/8/layout/vProcess5"/>
    <dgm:cxn modelId="{EFC4C03F-A783-44A1-BC8D-62B30829732D}" srcId="{1647448D-D309-4A22-83C0-F4FFCE26525B}" destId="{9F6FD8C7-3FCF-449A-A70A-773FBC3D250B}" srcOrd="1" destOrd="0" parTransId="{E4B9927F-BBF7-4F44-B4F3-DF57321E7337}" sibTransId="{1661D59B-B4F5-4A36-BEB8-15F0D6B29466}"/>
    <dgm:cxn modelId="{EE12469B-8039-40D5-B23D-E5D657B3F094}" srcId="{1647448D-D309-4A22-83C0-F4FFCE26525B}" destId="{C061CF3E-A720-43F5-9E01-03FDA1980585}" srcOrd="0" destOrd="0" parTransId="{1BF19159-9CFE-4F6C-811A-20D32E6E95D1}" sibTransId="{1017E928-D8DD-4284-9EA9-282AB6B408E9}"/>
    <dgm:cxn modelId="{894D97AB-BEB8-4162-9C40-70411C0BD818}" type="presOf" srcId="{9F6FD8C7-3FCF-449A-A70A-773FBC3D250B}" destId="{A18A5822-D853-4E73-969E-3A4D895EF3E5}" srcOrd="1" destOrd="0" presId="urn:microsoft.com/office/officeart/2005/8/layout/vProcess5"/>
    <dgm:cxn modelId="{DE405DB2-A321-4381-9021-C1EBCEA93B2C}" type="presOf" srcId="{C061CF3E-A720-43F5-9E01-03FDA1980585}" destId="{A1724791-C1C8-41AB-B7CF-9FC9E0A5686D}" srcOrd="0" destOrd="0" presId="urn:microsoft.com/office/officeart/2005/8/layout/vProcess5"/>
    <dgm:cxn modelId="{D61A08E5-F21B-4C80-9772-76A64230F95E}" type="presOf" srcId="{C061CF3E-A720-43F5-9E01-03FDA1980585}" destId="{93FEB221-6796-4E58-9589-CB341C09B50D}" srcOrd="1" destOrd="0" presId="urn:microsoft.com/office/officeart/2005/8/layout/vProcess5"/>
    <dgm:cxn modelId="{03898AF2-D71B-4481-9571-5894F078A11B}" type="presOf" srcId="{1647448D-D309-4A22-83C0-F4FFCE26525B}" destId="{93363411-1577-4AEE-8354-E3369C0632DF}" srcOrd="0" destOrd="0" presId="urn:microsoft.com/office/officeart/2005/8/layout/vProcess5"/>
    <dgm:cxn modelId="{24EFD9F8-EEFF-42F9-A7AE-43BF69A998F6}" type="presParOf" srcId="{93363411-1577-4AEE-8354-E3369C0632DF}" destId="{1020A60C-A354-4C8A-A396-DC17CB89262C}" srcOrd="0" destOrd="0" presId="urn:microsoft.com/office/officeart/2005/8/layout/vProcess5"/>
    <dgm:cxn modelId="{E63E0A92-7F4A-41A6-893A-BE5FDE845638}" type="presParOf" srcId="{93363411-1577-4AEE-8354-E3369C0632DF}" destId="{A1724791-C1C8-41AB-B7CF-9FC9E0A5686D}" srcOrd="1" destOrd="0" presId="urn:microsoft.com/office/officeart/2005/8/layout/vProcess5"/>
    <dgm:cxn modelId="{1BC698E4-E01C-4113-A07A-CA48FA474E77}" type="presParOf" srcId="{93363411-1577-4AEE-8354-E3369C0632DF}" destId="{87FDD2F6-5EEB-4FB4-B7EC-411DE49D74E7}" srcOrd="2" destOrd="0" presId="urn:microsoft.com/office/officeart/2005/8/layout/vProcess5"/>
    <dgm:cxn modelId="{77710B3C-B928-4ECE-B903-6F6119C4CC92}" type="presParOf" srcId="{93363411-1577-4AEE-8354-E3369C0632DF}" destId="{BA0FEADD-A798-43E4-93C7-4113833CF3F2}" srcOrd="3" destOrd="0" presId="urn:microsoft.com/office/officeart/2005/8/layout/vProcess5"/>
    <dgm:cxn modelId="{4C19E5AA-82C0-45A5-B1A4-66CDF654F6E8}" type="presParOf" srcId="{93363411-1577-4AEE-8354-E3369C0632DF}" destId="{93FEB221-6796-4E58-9589-CB341C09B50D}" srcOrd="4" destOrd="0" presId="urn:microsoft.com/office/officeart/2005/8/layout/vProcess5"/>
    <dgm:cxn modelId="{00F3B84F-C213-486D-8E34-19470F71AAC7}" type="presParOf" srcId="{93363411-1577-4AEE-8354-E3369C0632DF}" destId="{A18A5822-D853-4E73-969E-3A4D895EF3E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647448D-D309-4A22-83C0-F4FFCE26525B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FB93BF17-A14A-4AD3-9A53-6483E6EEA76C}">
      <dgm:prSet phldrT="[Text]"/>
      <dgm:spPr/>
      <dgm:t>
        <a:bodyPr/>
        <a:lstStyle/>
        <a:p>
          <a:r>
            <a:rPr lang="sr-Latn-RS" dirty="0"/>
            <a:t>Planiranje testa</a:t>
          </a:r>
        </a:p>
      </dgm:t>
    </dgm:pt>
    <dgm:pt modelId="{2566D3FC-6392-4147-9FBB-D4578E0FEA40}" type="parTrans" cxnId="{8B9B50E7-3A9A-441A-93D8-666884BFA396}">
      <dgm:prSet/>
      <dgm:spPr/>
      <dgm:t>
        <a:bodyPr/>
        <a:lstStyle/>
        <a:p>
          <a:endParaRPr lang="sr-Latn-RS"/>
        </a:p>
      </dgm:t>
    </dgm:pt>
    <dgm:pt modelId="{3D861F3A-07E7-40F2-BC3F-446B8D3F4F1A}" type="sibTrans" cxnId="{8B9B50E7-3A9A-441A-93D8-666884BFA396}">
      <dgm:prSet/>
      <dgm:spPr/>
      <dgm:t>
        <a:bodyPr/>
        <a:lstStyle/>
        <a:p>
          <a:endParaRPr lang="sr-Latn-RS"/>
        </a:p>
      </dgm:t>
    </dgm:pt>
    <dgm:pt modelId="{5B1F7209-AD10-44D7-8734-34D797D5194D}">
      <dgm:prSet phldrT="[Text]"/>
      <dgm:spPr/>
      <dgm:t>
        <a:bodyPr/>
        <a:lstStyle/>
        <a:p>
          <a:r>
            <a:rPr lang="sr-Latn-RS" dirty="0"/>
            <a:t>Kreiranje prve verzije testa</a:t>
          </a:r>
        </a:p>
      </dgm:t>
    </dgm:pt>
    <dgm:pt modelId="{30446BFF-3020-4AB3-9395-1F30B4209CD8}" type="parTrans" cxnId="{B9AB79A4-7795-4531-A856-66BAD0323DE8}">
      <dgm:prSet/>
      <dgm:spPr/>
      <dgm:t>
        <a:bodyPr/>
        <a:lstStyle/>
        <a:p>
          <a:endParaRPr lang="sr-Latn-RS"/>
        </a:p>
      </dgm:t>
    </dgm:pt>
    <dgm:pt modelId="{C6C60DDA-DBCC-4ADE-B7E5-BC84A95FB528}" type="sibTrans" cxnId="{B9AB79A4-7795-4531-A856-66BAD0323DE8}">
      <dgm:prSet/>
      <dgm:spPr/>
      <dgm:t>
        <a:bodyPr/>
        <a:lstStyle/>
        <a:p>
          <a:endParaRPr lang="sr-Latn-RS"/>
        </a:p>
      </dgm:t>
    </dgm:pt>
    <dgm:pt modelId="{5870E45C-44A7-4E08-A948-4FE1754EB6CE}">
      <dgm:prSet phldrT="[Text]"/>
      <dgm:spPr/>
      <dgm:t>
        <a:bodyPr/>
        <a:lstStyle/>
        <a:p>
          <a:r>
            <a:rPr lang="sr-Latn-RS" dirty="0"/>
            <a:t>Pilot studija</a:t>
          </a:r>
        </a:p>
      </dgm:t>
    </dgm:pt>
    <dgm:pt modelId="{08F82FB0-E01B-4960-A3FB-09D04EEFFCB4}" type="parTrans" cxnId="{B6FCCEE7-CAE1-4869-ABE3-780272DCD8D5}">
      <dgm:prSet/>
      <dgm:spPr/>
      <dgm:t>
        <a:bodyPr/>
        <a:lstStyle/>
        <a:p>
          <a:endParaRPr lang="sr-Latn-RS"/>
        </a:p>
      </dgm:t>
    </dgm:pt>
    <dgm:pt modelId="{A95736AE-5276-408E-AAD2-86A3011482C4}" type="sibTrans" cxnId="{B6FCCEE7-CAE1-4869-ABE3-780272DCD8D5}">
      <dgm:prSet/>
      <dgm:spPr/>
      <dgm:t>
        <a:bodyPr/>
        <a:lstStyle/>
        <a:p>
          <a:endParaRPr lang="sr-Latn-RS"/>
        </a:p>
      </dgm:t>
    </dgm:pt>
    <dgm:pt modelId="{C061CF3E-A720-43F5-9E01-03FDA1980585}">
      <dgm:prSet phldrT="[Text]"/>
      <dgm:spPr/>
      <dgm:t>
        <a:bodyPr/>
        <a:lstStyle/>
        <a:p>
          <a:r>
            <a:rPr lang="sr-Latn-RS" dirty="0"/>
            <a:t>Evaluacija testa</a:t>
          </a:r>
        </a:p>
      </dgm:t>
    </dgm:pt>
    <dgm:pt modelId="{1BF19159-9CFE-4F6C-811A-20D32E6E95D1}" type="parTrans" cxnId="{EE12469B-8039-40D5-B23D-E5D657B3F094}">
      <dgm:prSet/>
      <dgm:spPr/>
      <dgm:t>
        <a:bodyPr/>
        <a:lstStyle/>
        <a:p>
          <a:endParaRPr lang="sr-Latn-RS"/>
        </a:p>
      </dgm:t>
    </dgm:pt>
    <dgm:pt modelId="{1017E928-D8DD-4284-9EA9-282AB6B408E9}" type="sibTrans" cxnId="{EE12469B-8039-40D5-B23D-E5D657B3F094}">
      <dgm:prSet/>
      <dgm:spPr/>
      <dgm:t>
        <a:bodyPr/>
        <a:lstStyle/>
        <a:p>
          <a:endParaRPr lang="sr-Latn-RS"/>
        </a:p>
      </dgm:t>
    </dgm:pt>
    <dgm:pt modelId="{9F6FD8C7-3FCF-449A-A70A-773FBC3D250B}">
      <dgm:prSet phldrT="[Text]"/>
      <dgm:spPr>
        <a:noFill/>
      </dgm:spPr>
      <dgm:t>
        <a:bodyPr/>
        <a:lstStyle/>
        <a:p>
          <a:r>
            <a:rPr lang="sr-Latn-RS" dirty="0"/>
            <a:t>Kreiranje konačne verzije testa</a:t>
          </a:r>
        </a:p>
      </dgm:t>
    </dgm:pt>
    <dgm:pt modelId="{E4B9927F-BBF7-4F44-B4F3-DF57321E7337}" type="parTrans" cxnId="{EFC4C03F-A783-44A1-BC8D-62B30829732D}">
      <dgm:prSet/>
      <dgm:spPr/>
      <dgm:t>
        <a:bodyPr/>
        <a:lstStyle/>
        <a:p>
          <a:endParaRPr lang="sr-Latn-RS"/>
        </a:p>
      </dgm:t>
    </dgm:pt>
    <dgm:pt modelId="{1661D59B-B4F5-4A36-BEB8-15F0D6B29466}" type="sibTrans" cxnId="{EFC4C03F-A783-44A1-BC8D-62B30829732D}">
      <dgm:prSet/>
      <dgm:spPr/>
      <dgm:t>
        <a:bodyPr/>
        <a:lstStyle/>
        <a:p>
          <a:endParaRPr lang="sr-Latn-RS"/>
        </a:p>
      </dgm:t>
    </dgm:pt>
    <dgm:pt modelId="{93363411-1577-4AEE-8354-E3369C0632DF}" type="pres">
      <dgm:prSet presAssocID="{1647448D-D309-4A22-83C0-F4FFCE26525B}" presName="outerComposite" presStyleCnt="0">
        <dgm:presLayoutVars>
          <dgm:chMax val="5"/>
          <dgm:dir/>
          <dgm:resizeHandles val="exact"/>
        </dgm:presLayoutVars>
      </dgm:prSet>
      <dgm:spPr/>
    </dgm:pt>
    <dgm:pt modelId="{1020A60C-A354-4C8A-A396-DC17CB89262C}" type="pres">
      <dgm:prSet presAssocID="{1647448D-D309-4A22-83C0-F4FFCE26525B}" presName="dummyMaxCanvas" presStyleCnt="0">
        <dgm:presLayoutVars/>
      </dgm:prSet>
      <dgm:spPr/>
    </dgm:pt>
    <dgm:pt modelId="{33C806AB-EA27-435F-BF20-5EAC563B8067}" type="pres">
      <dgm:prSet presAssocID="{1647448D-D309-4A22-83C0-F4FFCE26525B}" presName="FiveNodes_1" presStyleLbl="node1" presStyleIdx="0" presStyleCnt="5">
        <dgm:presLayoutVars>
          <dgm:bulletEnabled val="1"/>
        </dgm:presLayoutVars>
      </dgm:prSet>
      <dgm:spPr/>
    </dgm:pt>
    <dgm:pt modelId="{123B0DE2-EFDA-488D-9956-49852DF58892}" type="pres">
      <dgm:prSet presAssocID="{1647448D-D309-4A22-83C0-F4FFCE26525B}" presName="FiveNodes_2" presStyleLbl="node1" presStyleIdx="1" presStyleCnt="5">
        <dgm:presLayoutVars>
          <dgm:bulletEnabled val="1"/>
        </dgm:presLayoutVars>
      </dgm:prSet>
      <dgm:spPr/>
    </dgm:pt>
    <dgm:pt modelId="{71B14617-620E-4BFF-88B9-95DA573CA5ED}" type="pres">
      <dgm:prSet presAssocID="{1647448D-D309-4A22-83C0-F4FFCE26525B}" presName="FiveNodes_3" presStyleLbl="node1" presStyleIdx="2" presStyleCnt="5">
        <dgm:presLayoutVars>
          <dgm:bulletEnabled val="1"/>
        </dgm:presLayoutVars>
      </dgm:prSet>
      <dgm:spPr/>
    </dgm:pt>
    <dgm:pt modelId="{A02AD00D-0181-4366-B59F-97C82B7F0348}" type="pres">
      <dgm:prSet presAssocID="{1647448D-D309-4A22-83C0-F4FFCE26525B}" presName="FiveNodes_4" presStyleLbl="node1" presStyleIdx="3" presStyleCnt="5">
        <dgm:presLayoutVars>
          <dgm:bulletEnabled val="1"/>
        </dgm:presLayoutVars>
      </dgm:prSet>
      <dgm:spPr/>
    </dgm:pt>
    <dgm:pt modelId="{79D8B619-29F1-4458-B4D0-7E92824EE166}" type="pres">
      <dgm:prSet presAssocID="{1647448D-D309-4A22-83C0-F4FFCE26525B}" presName="FiveNodes_5" presStyleLbl="node1" presStyleIdx="4" presStyleCnt="5">
        <dgm:presLayoutVars>
          <dgm:bulletEnabled val="1"/>
        </dgm:presLayoutVars>
      </dgm:prSet>
      <dgm:spPr/>
    </dgm:pt>
    <dgm:pt modelId="{DB1062CC-87DF-4CDE-8019-A8FCD097197F}" type="pres">
      <dgm:prSet presAssocID="{1647448D-D309-4A22-83C0-F4FFCE26525B}" presName="FiveConn_1-2" presStyleLbl="fgAccFollowNode1" presStyleIdx="0" presStyleCnt="4">
        <dgm:presLayoutVars>
          <dgm:bulletEnabled val="1"/>
        </dgm:presLayoutVars>
      </dgm:prSet>
      <dgm:spPr/>
    </dgm:pt>
    <dgm:pt modelId="{FA349A3B-961A-4A28-BFB9-CF6640765B9F}" type="pres">
      <dgm:prSet presAssocID="{1647448D-D309-4A22-83C0-F4FFCE26525B}" presName="FiveConn_2-3" presStyleLbl="fgAccFollowNode1" presStyleIdx="1" presStyleCnt="4">
        <dgm:presLayoutVars>
          <dgm:bulletEnabled val="1"/>
        </dgm:presLayoutVars>
      </dgm:prSet>
      <dgm:spPr/>
    </dgm:pt>
    <dgm:pt modelId="{8445053D-6938-49D2-B2B7-F18218F945F2}" type="pres">
      <dgm:prSet presAssocID="{1647448D-D309-4A22-83C0-F4FFCE26525B}" presName="FiveConn_3-4" presStyleLbl="fgAccFollowNode1" presStyleIdx="2" presStyleCnt="4">
        <dgm:presLayoutVars>
          <dgm:bulletEnabled val="1"/>
        </dgm:presLayoutVars>
      </dgm:prSet>
      <dgm:spPr/>
    </dgm:pt>
    <dgm:pt modelId="{D0C26352-0025-4F9A-8CEC-90EA12A20798}" type="pres">
      <dgm:prSet presAssocID="{1647448D-D309-4A22-83C0-F4FFCE26525B}" presName="FiveConn_4-5" presStyleLbl="fgAccFollowNode1" presStyleIdx="3" presStyleCnt="4">
        <dgm:presLayoutVars>
          <dgm:bulletEnabled val="1"/>
        </dgm:presLayoutVars>
      </dgm:prSet>
      <dgm:spPr/>
    </dgm:pt>
    <dgm:pt modelId="{A60B40EF-A4CA-4B32-B40F-57595F547CB8}" type="pres">
      <dgm:prSet presAssocID="{1647448D-D309-4A22-83C0-F4FFCE26525B}" presName="FiveNodes_1_text" presStyleLbl="node1" presStyleIdx="4" presStyleCnt="5">
        <dgm:presLayoutVars>
          <dgm:bulletEnabled val="1"/>
        </dgm:presLayoutVars>
      </dgm:prSet>
      <dgm:spPr/>
    </dgm:pt>
    <dgm:pt modelId="{2EDDE232-0855-407E-8142-9B2C99170E77}" type="pres">
      <dgm:prSet presAssocID="{1647448D-D309-4A22-83C0-F4FFCE26525B}" presName="FiveNodes_2_text" presStyleLbl="node1" presStyleIdx="4" presStyleCnt="5">
        <dgm:presLayoutVars>
          <dgm:bulletEnabled val="1"/>
        </dgm:presLayoutVars>
      </dgm:prSet>
      <dgm:spPr/>
    </dgm:pt>
    <dgm:pt modelId="{6989F511-E93C-4937-B47D-E31E72AF6538}" type="pres">
      <dgm:prSet presAssocID="{1647448D-D309-4A22-83C0-F4FFCE26525B}" presName="FiveNodes_3_text" presStyleLbl="node1" presStyleIdx="4" presStyleCnt="5">
        <dgm:presLayoutVars>
          <dgm:bulletEnabled val="1"/>
        </dgm:presLayoutVars>
      </dgm:prSet>
      <dgm:spPr/>
    </dgm:pt>
    <dgm:pt modelId="{80EA58E2-66CB-42A1-8517-86EF3EE6F303}" type="pres">
      <dgm:prSet presAssocID="{1647448D-D309-4A22-83C0-F4FFCE26525B}" presName="FiveNodes_4_text" presStyleLbl="node1" presStyleIdx="4" presStyleCnt="5">
        <dgm:presLayoutVars>
          <dgm:bulletEnabled val="1"/>
        </dgm:presLayoutVars>
      </dgm:prSet>
      <dgm:spPr/>
    </dgm:pt>
    <dgm:pt modelId="{A9920A30-98DC-4C05-B689-0BB53942A851}" type="pres">
      <dgm:prSet presAssocID="{1647448D-D309-4A22-83C0-F4FFCE26525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15CEF11-53F9-46F8-9390-6A9533750BCF}" type="presOf" srcId="{C6C60DDA-DBCC-4ADE-B7E5-BC84A95FB528}" destId="{FA349A3B-961A-4A28-BFB9-CF6640765B9F}" srcOrd="0" destOrd="0" presId="urn:microsoft.com/office/officeart/2005/8/layout/vProcess5"/>
    <dgm:cxn modelId="{B381BD15-F2C8-47F6-8E21-C0EF502494B6}" type="presOf" srcId="{5B1F7209-AD10-44D7-8734-34D797D5194D}" destId="{123B0DE2-EFDA-488D-9956-49852DF58892}" srcOrd="0" destOrd="0" presId="urn:microsoft.com/office/officeart/2005/8/layout/vProcess5"/>
    <dgm:cxn modelId="{E48CAC34-55C8-4B4D-A757-3A18ABDDFFD6}" type="presOf" srcId="{5870E45C-44A7-4E08-A948-4FE1754EB6CE}" destId="{6989F511-E93C-4937-B47D-E31E72AF6538}" srcOrd="1" destOrd="0" presId="urn:microsoft.com/office/officeart/2005/8/layout/vProcess5"/>
    <dgm:cxn modelId="{D5137B3D-7062-4E55-9CBC-8C4C1740038D}" type="presOf" srcId="{C061CF3E-A720-43F5-9E01-03FDA1980585}" destId="{80EA58E2-66CB-42A1-8517-86EF3EE6F303}" srcOrd="1" destOrd="0" presId="urn:microsoft.com/office/officeart/2005/8/layout/vProcess5"/>
    <dgm:cxn modelId="{EFC4C03F-A783-44A1-BC8D-62B30829732D}" srcId="{1647448D-D309-4A22-83C0-F4FFCE26525B}" destId="{9F6FD8C7-3FCF-449A-A70A-773FBC3D250B}" srcOrd="4" destOrd="0" parTransId="{E4B9927F-BBF7-4F44-B4F3-DF57321E7337}" sibTransId="{1661D59B-B4F5-4A36-BEB8-15F0D6B29466}"/>
    <dgm:cxn modelId="{02158F40-3EC1-4EBC-A975-4C7020A44BF3}" type="presOf" srcId="{A95736AE-5276-408E-AAD2-86A3011482C4}" destId="{8445053D-6938-49D2-B2B7-F18218F945F2}" srcOrd="0" destOrd="0" presId="urn:microsoft.com/office/officeart/2005/8/layout/vProcess5"/>
    <dgm:cxn modelId="{3B7F3B69-1253-4893-9548-199AE418AED4}" type="presOf" srcId="{9F6FD8C7-3FCF-449A-A70A-773FBC3D250B}" destId="{A9920A30-98DC-4C05-B689-0BB53942A851}" srcOrd="1" destOrd="0" presId="urn:microsoft.com/office/officeart/2005/8/layout/vProcess5"/>
    <dgm:cxn modelId="{4BCF6282-B833-4F4C-B794-93D57243940F}" type="presOf" srcId="{5B1F7209-AD10-44D7-8734-34D797D5194D}" destId="{2EDDE232-0855-407E-8142-9B2C99170E77}" srcOrd="1" destOrd="0" presId="urn:microsoft.com/office/officeart/2005/8/layout/vProcess5"/>
    <dgm:cxn modelId="{EE12469B-8039-40D5-B23D-E5D657B3F094}" srcId="{1647448D-D309-4A22-83C0-F4FFCE26525B}" destId="{C061CF3E-A720-43F5-9E01-03FDA1980585}" srcOrd="3" destOrd="0" parTransId="{1BF19159-9CFE-4F6C-811A-20D32E6E95D1}" sibTransId="{1017E928-D8DD-4284-9EA9-282AB6B408E9}"/>
    <dgm:cxn modelId="{B9AB79A4-7795-4531-A856-66BAD0323DE8}" srcId="{1647448D-D309-4A22-83C0-F4FFCE26525B}" destId="{5B1F7209-AD10-44D7-8734-34D797D5194D}" srcOrd="1" destOrd="0" parTransId="{30446BFF-3020-4AB3-9395-1F30B4209CD8}" sibTransId="{C6C60DDA-DBCC-4ADE-B7E5-BC84A95FB528}"/>
    <dgm:cxn modelId="{B1ABC0A6-EFC4-4B55-BA33-AE5823214CA6}" type="presOf" srcId="{3D861F3A-07E7-40F2-BC3F-446B8D3F4F1A}" destId="{DB1062CC-87DF-4CDE-8019-A8FCD097197F}" srcOrd="0" destOrd="0" presId="urn:microsoft.com/office/officeart/2005/8/layout/vProcess5"/>
    <dgm:cxn modelId="{707CFBAB-D47A-4884-9CE2-70FB67546A10}" type="presOf" srcId="{1017E928-D8DD-4284-9EA9-282AB6B408E9}" destId="{D0C26352-0025-4F9A-8CEC-90EA12A20798}" srcOrd="0" destOrd="0" presId="urn:microsoft.com/office/officeart/2005/8/layout/vProcess5"/>
    <dgm:cxn modelId="{10EC0DB8-DD20-4553-8AEC-84CA142701BD}" type="presOf" srcId="{FB93BF17-A14A-4AD3-9A53-6483E6EEA76C}" destId="{33C806AB-EA27-435F-BF20-5EAC563B8067}" srcOrd="0" destOrd="0" presId="urn:microsoft.com/office/officeart/2005/8/layout/vProcess5"/>
    <dgm:cxn modelId="{26A161C1-28C2-454C-A2C3-68E4CB1B288B}" type="presOf" srcId="{C061CF3E-A720-43F5-9E01-03FDA1980585}" destId="{A02AD00D-0181-4366-B59F-97C82B7F0348}" srcOrd="0" destOrd="0" presId="urn:microsoft.com/office/officeart/2005/8/layout/vProcess5"/>
    <dgm:cxn modelId="{A3CCB0C9-B017-43B4-A31F-996A939CCF4D}" type="presOf" srcId="{FB93BF17-A14A-4AD3-9A53-6483E6EEA76C}" destId="{A60B40EF-A4CA-4B32-B40F-57595F547CB8}" srcOrd="1" destOrd="0" presId="urn:microsoft.com/office/officeart/2005/8/layout/vProcess5"/>
    <dgm:cxn modelId="{8B9B50E7-3A9A-441A-93D8-666884BFA396}" srcId="{1647448D-D309-4A22-83C0-F4FFCE26525B}" destId="{FB93BF17-A14A-4AD3-9A53-6483E6EEA76C}" srcOrd="0" destOrd="0" parTransId="{2566D3FC-6392-4147-9FBB-D4578E0FEA40}" sibTransId="{3D861F3A-07E7-40F2-BC3F-446B8D3F4F1A}"/>
    <dgm:cxn modelId="{B6FCCEE7-CAE1-4869-ABE3-780272DCD8D5}" srcId="{1647448D-D309-4A22-83C0-F4FFCE26525B}" destId="{5870E45C-44A7-4E08-A948-4FE1754EB6CE}" srcOrd="2" destOrd="0" parTransId="{08F82FB0-E01B-4960-A3FB-09D04EEFFCB4}" sibTransId="{A95736AE-5276-408E-AAD2-86A3011482C4}"/>
    <dgm:cxn modelId="{1F7069EE-EF56-4661-9FC8-21F643AB321E}" type="presOf" srcId="{9F6FD8C7-3FCF-449A-A70A-773FBC3D250B}" destId="{79D8B619-29F1-4458-B4D0-7E92824EE166}" srcOrd="0" destOrd="0" presId="urn:microsoft.com/office/officeart/2005/8/layout/vProcess5"/>
    <dgm:cxn modelId="{03898AF2-D71B-4481-9571-5894F078A11B}" type="presOf" srcId="{1647448D-D309-4A22-83C0-F4FFCE26525B}" destId="{93363411-1577-4AEE-8354-E3369C0632DF}" srcOrd="0" destOrd="0" presId="urn:microsoft.com/office/officeart/2005/8/layout/vProcess5"/>
    <dgm:cxn modelId="{44EEB5F4-4EF0-45C2-A2FF-46213BBE1E8A}" type="presOf" srcId="{5870E45C-44A7-4E08-A948-4FE1754EB6CE}" destId="{71B14617-620E-4BFF-88B9-95DA573CA5ED}" srcOrd="0" destOrd="0" presId="urn:microsoft.com/office/officeart/2005/8/layout/vProcess5"/>
    <dgm:cxn modelId="{24EFD9F8-EEFF-42F9-A7AE-43BF69A998F6}" type="presParOf" srcId="{93363411-1577-4AEE-8354-E3369C0632DF}" destId="{1020A60C-A354-4C8A-A396-DC17CB89262C}" srcOrd="0" destOrd="0" presId="urn:microsoft.com/office/officeart/2005/8/layout/vProcess5"/>
    <dgm:cxn modelId="{72424309-F398-4FD3-8820-21C4546C25B4}" type="presParOf" srcId="{93363411-1577-4AEE-8354-E3369C0632DF}" destId="{33C806AB-EA27-435F-BF20-5EAC563B8067}" srcOrd="1" destOrd="0" presId="urn:microsoft.com/office/officeart/2005/8/layout/vProcess5"/>
    <dgm:cxn modelId="{F6F55AA2-4529-42EB-BDF1-9709F2AAD8BF}" type="presParOf" srcId="{93363411-1577-4AEE-8354-E3369C0632DF}" destId="{123B0DE2-EFDA-488D-9956-49852DF58892}" srcOrd="2" destOrd="0" presId="urn:microsoft.com/office/officeart/2005/8/layout/vProcess5"/>
    <dgm:cxn modelId="{EB7FC688-C321-4CC4-B381-0ECDB1DBD623}" type="presParOf" srcId="{93363411-1577-4AEE-8354-E3369C0632DF}" destId="{71B14617-620E-4BFF-88B9-95DA573CA5ED}" srcOrd="3" destOrd="0" presId="urn:microsoft.com/office/officeart/2005/8/layout/vProcess5"/>
    <dgm:cxn modelId="{C6F42751-F02E-4E3D-95EC-AA8A05470C81}" type="presParOf" srcId="{93363411-1577-4AEE-8354-E3369C0632DF}" destId="{A02AD00D-0181-4366-B59F-97C82B7F0348}" srcOrd="4" destOrd="0" presId="urn:microsoft.com/office/officeart/2005/8/layout/vProcess5"/>
    <dgm:cxn modelId="{C1E4D601-AA50-4484-9565-554F03BEFF67}" type="presParOf" srcId="{93363411-1577-4AEE-8354-E3369C0632DF}" destId="{79D8B619-29F1-4458-B4D0-7E92824EE166}" srcOrd="5" destOrd="0" presId="urn:microsoft.com/office/officeart/2005/8/layout/vProcess5"/>
    <dgm:cxn modelId="{82893BBD-0950-4590-BE20-DE124D2CDE61}" type="presParOf" srcId="{93363411-1577-4AEE-8354-E3369C0632DF}" destId="{DB1062CC-87DF-4CDE-8019-A8FCD097197F}" srcOrd="6" destOrd="0" presId="urn:microsoft.com/office/officeart/2005/8/layout/vProcess5"/>
    <dgm:cxn modelId="{D254D8A5-BB42-4365-8E29-042044CF6221}" type="presParOf" srcId="{93363411-1577-4AEE-8354-E3369C0632DF}" destId="{FA349A3B-961A-4A28-BFB9-CF6640765B9F}" srcOrd="7" destOrd="0" presId="urn:microsoft.com/office/officeart/2005/8/layout/vProcess5"/>
    <dgm:cxn modelId="{F9E7AB09-731A-43D9-95C4-D9DFCF3F7812}" type="presParOf" srcId="{93363411-1577-4AEE-8354-E3369C0632DF}" destId="{8445053D-6938-49D2-B2B7-F18218F945F2}" srcOrd="8" destOrd="0" presId="urn:microsoft.com/office/officeart/2005/8/layout/vProcess5"/>
    <dgm:cxn modelId="{2DC90D65-8ED6-49D7-9908-2FAF68A272A7}" type="presParOf" srcId="{93363411-1577-4AEE-8354-E3369C0632DF}" destId="{D0C26352-0025-4F9A-8CEC-90EA12A20798}" srcOrd="9" destOrd="0" presId="urn:microsoft.com/office/officeart/2005/8/layout/vProcess5"/>
    <dgm:cxn modelId="{AA02D692-02E9-4917-A1CD-03BDA19418F1}" type="presParOf" srcId="{93363411-1577-4AEE-8354-E3369C0632DF}" destId="{A60B40EF-A4CA-4B32-B40F-57595F547CB8}" srcOrd="10" destOrd="0" presId="urn:microsoft.com/office/officeart/2005/8/layout/vProcess5"/>
    <dgm:cxn modelId="{B6D4DEF2-077D-4508-810D-6A0E75F3E70E}" type="presParOf" srcId="{93363411-1577-4AEE-8354-E3369C0632DF}" destId="{2EDDE232-0855-407E-8142-9B2C99170E77}" srcOrd="11" destOrd="0" presId="urn:microsoft.com/office/officeart/2005/8/layout/vProcess5"/>
    <dgm:cxn modelId="{C74EF411-7360-4276-8939-998D01D88C36}" type="presParOf" srcId="{93363411-1577-4AEE-8354-E3369C0632DF}" destId="{6989F511-E93C-4937-B47D-E31E72AF6538}" srcOrd="12" destOrd="0" presId="urn:microsoft.com/office/officeart/2005/8/layout/vProcess5"/>
    <dgm:cxn modelId="{295741C4-5580-41B1-AE4F-2DF993925996}" type="presParOf" srcId="{93363411-1577-4AEE-8354-E3369C0632DF}" destId="{80EA58E2-66CB-42A1-8517-86EF3EE6F303}" srcOrd="13" destOrd="0" presId="urn:microsoft.com/office/officeart/2005/8/layout/vProcess5"/>
    <dgm:cxn modelId="{374B6AFF-DE60-428E-B615-ED6BCAF39BD0}" type="presParOf" srcId="{93363411-1577-4AEE-8354-E3369C0632DF}" destId="{A9920A30-98DC-4C05-B689-0BB53942A85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647448D-D309-4A22-83C0-F4FFCE26525B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C061CF3E-A720-43F5-9E01-03FDA1980585}">
      <dgm:prSet phldrT="[Text]" custT="1"/>
      <dgm:spPr/>
      <dgm:t>
        <a:bodyPr/>
        <a:lstStyle/>
        <a:p>
          <a:r>
            <a:rPr lang="sr-Latn-RS" sz="1500" dirty="0"/>
            <a:t>Standardizacija</a:t>
          </a:r>
        </a:p>
      </dgm:t>
    </dgm:pt>
    <dgm:pt modelId="{1BF19159-9CFE-4F6C-811A-20D32E6E95D1}" type="parTrans" cxnId="{EE12469B-8039-40D5-B23D-E5D657B3F094}">
      <dgm:prSet/>
      <dgm:spPr/>
      <dgm:t>
        <a:bodyPr/>
        <a:lstStyle/>
        <a:p>
          <a:endParaRPr lang="sr-Latn-RS"/>
        </a:p>
      </dgm:t>
    </dgm:pt>
    <dgm:pt modelId="{1017E928-D8DD-4284-9EA9-282AB6B408E9}" type="sibTrans" cxnId="{EE12469B-8039-40D5-B23D-E5D657B3F094}">
      <dgm:prSet/>
      <dgm:spPr/>
      <dgm:t>
        <a:bodyPr/>
        <a:lstStyle/>
        <a:p>
          <a:endParaRPr lang="sr-Latn-RS"/>
        </a:p>
      </dgm:t>
    </dgm:pt>
    <dgm:pt modelId="{9F6FD8C7-3FCF-449A-A70A-773FBC3D250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sr-Latn-RS" sz="1500" dirty="0"/>
            <a:t>Izveštavanje</a:t>
          </a:r>
        </a:p>
      </dgm:t>
    </dgm:pt>
    <dgm:pt modelId="{E4B9927F-BBF7-4F44-B4F3-DF57321E7337}" type="parTrans" cxnId="{EFC4C03F-A783-44A1-BC8D-62B30829732D}">
      <dgm:prSet/>
      <dgm:spPr/>
      <dgm:t>
        <a:bodyPr/>
        <a:lstStyle/>
        <a:p>
          <a:endParaRPr lang="sr-Latn-RS"/>
        </a:p>
      </dgm:t>
    </dgm:pt>
    <dgm:pt modelId="{1661D59B-B4F5-4A36-BEB8-15F0D6B29466}" type="sibTrans" cxnId="{EFC4C03F-A783-44A1-BC8D-62B30829732D}">
      <dgm:prSet/>
      <dgm:spPr/>
      <dgm:t>
        <a:bodyPr/>
        <a:lstStyle/>
        <a:p>
          <a:endParaRPr lang="sr-Latn-RS"/>
        </a:p>
      </dgm:t>
    </dgm:pt>
    <dgm:pt modelId="{93363411-1577-4AEE-8354-E3369C0632DF}" type="pres">
      <dgm:prSet presAssocID="{1647448D-D309-4A22-83C0-F4FFCE26525B}" presName="outerComposite" presStyleCnt="0">
        <dgm:presLayoutVars>
          <dgm:chMax val="5"/>
          <dgm:dir/>
          <dgm:resizeHandles val="exact"/>
        </dgm:presLayoutVars>
      </dgm:prSet>
      <dgm:spPr/>
    </dgm:pt>
    <dgm:pt modelId="{1020A60C-A354-4C8A-A396-DC17CB89262C}" type="pres">
      <dgm:prSet presAssocID="{1647448D-D309-4A22-83C0-F4FFCE26525B}" presName="dummyMaxCanvas" presStyleCnt="0">
        <dgm:presLayoutVars/>
      </dgm:prSet>
      <dgm:spPr/>
    </dgm:pt>
    <dgm:pt modelId="{A1724791-C1C8-41AB-B7CF-9FC9E0A5686D}" type="pres">
      <dgm:prSet presAssocID="{1647448D-D309-4A22-83C0-F4FFCE26525B}" presName="TwoNodes_1" presStyleLbl="node1" presStyleIdx="0" presStyleCnt="2" custScaleY="108571">
        <dgm:presLayoutVars>
          <dgm:bulletEnabled val="1"/>
        </dgm:presLayoutVars>
      </dgm:prSet>
      <dgm:spPr/>
    </dgm:pt>
    <dgm:pt modelId="{87FDD2F6-5EEB-4FB4-B7EC-411DE49D74E7}" type="pres">
      <dgm:prSet presAssocID="{1647448D-D309-4A22-83C0-F4FFCE26525B}" presName="TwoNodes_2" presStyleLbl="node1" presStyleIdx="1" presStyleCnt="2" custScaleY="108571">
        <dgm:presLayoutVars>
          <dgm:bulletEnabled val="1"/>
        </dgm:presLayoutVars>
      </dgm:prSet>
      <dgm:spPr/>
    </dgm:pt>
    <dgm:pt modelId="{BA0FEADD-A798-43E4-93C7-4113833CF3F2}" type="pres">
      <dgm:prSet presAssocID="{1647448D-D309-4A22-83C0-F4FFCE26525B}" presName="TwoConn_1-2" presStyleLbl="fgAccFollowNode1" presStyleIdx="0" presStyleCnt="1" custScaleX="108425" custScaleY="108425">
        <dgm:presLayoutVars>
          <dgm:bulletEnabled val="1"/>
        </dgm:presLayoutVars>
      </dgm:prSet>
      <dgm:spPr/>
    </dgm:pt>
    <dgm:pt modelId="{93FEB221-6796-4E58-9589-CB341C09B50D}" type="pres">
      <dgm:prSet presAssocID="{1647448D-D309-4A22-83C0-F4FFCE26525B}" presName="TwoNodes_1_text" presStyleLbl="node1" presStyleIdx="1" presStyleCnt="2">
        <dgm:presLayoutVars>
          <dgm:bulletEnabled val="1"/>
        </dgm:presLayoutVars>
      </dgm:prSet>
      <dgm:spPr/>
    </dgm:pt>
    <dgm:pt modelId="{A18A5822-D853-4E73-969E-3A4D895EF3E5}" type="pres">
      <dgm:prSet presAssocID="{1647448D-D309-4A22-83C0-F4FFCE26525B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F51CE00-E3FE-4828-9BB2-5C40C22D71BC}" type="presOf" srcId="{1017E928-D8DD-4284-9EA9-282AB6B408E9}" destId="{BA0FEADD-A798-43E4-93C7-4113833CF3F2}" srcOrd="0" destOrd="0" presId="urn:microsoft.com/office/officeart/2005/8/layout/vProcess5"/>
    <dgm:cxn modelId="{13AA7A23-CDCE-421D-9E94-3EC721733528}" type="presOf" srcId="{9F6FD8C7-3FCF-449A-A70A-773FBC3D250B}" destId="{87FDD2F6-5EEB-4FB4-B7EC-411DE49D74E7}" srcOrd="0" destOrd="0" presId="urn:microsoft.com/office/officeart/2005/8/layout/vProcess5"/>
    <dgm:cxn modelId="{EFC4C03F-A783-44A1-BC8D-62B30829732D}" srcId="{1647448D-D309-4A22-83C0-F4FFCE26525B}" destId="{9F6FD8C7-3FCF-449A-A70A-773FBC3D250B}" srcOrd="1" destOrd="0" parTransId="{E4B9927F-BBF7-4F44-B4F3-DF57321E7337}" sibTransId="{1661D59B-B4F5-4A36-BEB8-15F0D6B29466}"/>
    <dgm:cxn modelId="{EE12469B-8039-40D5-B23D-E5D657B3F094}" srcId="{1647448D-D309-4A22-83C0-F4FFCE26525B}" destId="{C061CF3E-A720-43F5-9E01-03FDA1980585}" srcOrd="0" destOrd="0" parTransId="{1BF19159-9CFE-4F6C-811A-20D32E6E95D1}" sibTransId="{1017E928-D8DD-4284-9EA9-282AB6B408E9}"/>
    <dgm:cxn modelId="{894D97AB-BEB8-4162-9C40-70411C0BD818}" type="presOf" srcId="{9F6FD8C7-3FCF-449A-A70A-773FBC3D250B}" destId="{A18A5822-D853-4E73-969E-3A4D895EF3E5}" srcOrd="1" destOrd="0" presId="urn:microsoft.com/office/officeart/2005/8/layout/vProcess5"/>
    <dgm:cxn modelId="{DE405DB2-A321-4381-9021-C1EBCEA93B2C}" type="presOf" srcId="{C061CF3E-A720-43F5-9E01-03FDA1980585}" destId="{A1724791-C1C8-41AB-B7CF-9FC9E0A5686D}" srcOrd="0" destOrd="0" presId="urn:microsoft.com/office/officeart/2005/8/layout/vProcess5"/>
    <dgm:cxn modelId="{D61A08E5-F21B-4C80-9772-76A64230F95E}" type="presOf" srcId="{C061CF3E-A720-43F5-9E01-03FDA1980585}" destId="{93FEB221-6796-4E58-9589-CB341C09B50D}" srcOrd="1" destOrd="0" presId="urn:microsoft.com/office/officeart/2005/8/layout/vProcess5"/>
    <dgm:cxn modelId="{03898AF2-D71B-4481-9571-5894F078A11B}" type="presOf" srcId="{1647448D-D309-4A22-83C0-F4FFCE26525B}" destId="{93363411-1577-4AEE-8354-E3369C0632DF}" srcOrd="0" destOrd="0" presId="urn:microsoft.com/office/officeart/2005/8/layout/vProcess5"/>
    <dgm:cxn modelId="{24EFD9F8-EEFF-42F9-A7AE-43BF69A998F6}" type="presParOf" srcId="{93363411-1577-4AEE-8354-E3369C0632DF}" destId="{1020A60C-A354-4C8A-A396-DC17CB89262C}" srcOrd="0" destOrd="0" presId="urn:microsoft.com/office/officeart/2005/8/layout/vProcess5"/>
    <dgm:cxn modelId="{E63E0A92-7F4A-41A6-893A-BE5FDE845638}" type="presParOf" srcId="{93363411-1577-4AEE-8354-E3369C0632DF}" destId="{A1724791-C1C8-41AB-B7CF-9FC9E0A5686D}" srcOrd="1" destOrd="0" presId="urn:microsoft.com/office/officeart/2005/8/layout/vProcess5"/>
    <dgm:cxn modelId="{1BC698E4-E01C-4113-A07A-CA48FA474E77}" type="presParOf" srcId="{93363411-1577-4AEE-8354-E3369C0632DF}" destId="{87FDD2F6-5EEB-4FB4-B7EC-411DE49D74E7}" srcOrd="2" destOrd="0" presId="urn:microsoft.com/office/officeart/2005/8/layout/vProcess5"/>
    <dgm:cxn modelId="{77710B3C-B928-4ECE-B903-6F6119C4CC92}" type="presParOf" srcId="{93363411-1577-4AEE-8354-E3369C0632DF}" destId="{BA0FEADD-A798-43E4-93C7-4113833CF3F2}" srcOrd="3" destOrd="0" presId="urn:microsoft.com/office/officeart/2005/8/layout/vProcess5"/>
    <dgm:cxn modelId="{4C19E5AA-82C0-45A5-B1A4-66CDF654F6E8}" type="presParOf" srcId="{93363411-1577-4AEE-8354-E3369C0632DF}" destId="{93FEB221-6796-4E58-9589-CB341C09B50D}" srcOrd="4" destOrd="0" presId="urn:microsoft.com/office/officeart/2005/8/layout/vProcess5"/>
    <dgm:cxn modelId="{00F3B84F-C213-486D-8E34-19470F71AAC7}" type="presParOf" srcId="{93363411-1577-4AEE-8354-E3369C0632DF}" destId="{A18A5822-D853-4E73-969E-3A4D895EF3E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DD2062B-A935-4026-814B-78DF86842DC4}" type="doc">
      <dgm:prSet loTypeId="urn:diagrams.loki3.com/Bracke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894E12DC-7644-45E2-B504-46E4162F1075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Paralelni metod</a:t>
          </a:r>
        </a:p>
      </dgm:t>
    </dgm:pt>
    <dgm:pt modelId="{70594BEF-E505-4BF2-BBEF-5B3CE86B7A4E}" type="parTrans" cxnId="{C7595810-AC62-475D-9E55-D63308E8C6FF}">
      <dgm:prSet/>
      <dgm:spPr/>
      <dgm:t>
        <a:bodyPr/>
        <a:lstStyle/>
        <a:p>
          <a:endParaRPr lang="sr-Latn-RS"/>
        </a:p>
      </dgm:t>
    </dgm:pt>
    <dgm:pt modelId="{09235629-1571-4A5E-A55A-761747CA0B2A}" type="sibTrans" cxnId="{C7595810-AC62-475D-9E55-D63308E8C6FF}">
      <dgm:prSet/>
      <dgm:spPr/>
      <dgm:t>
        <a:bodyPr/>
        <a:lstStyle/>
        <a:p>
          <a:endParaRPr lang="sr-Latn-RS"/>
        </a:p>
      </dgm:t>
    </dgm:pt>
    <dgm:pt modelId="{CBD2A8D7-A1F0-4209-A42E-C47D65934446}">
      <dgm:prSet phldrT="[Text]" custT="1"/>
      <dgm:spPr/>
      <dgm:t>
        <a:bodyPr/>
        <a:lstStyle/>
        <a:p>
          <a:r>
            <a:rPr lang="sr-Latn-RS" sz="1800" dirty="0"/>
            <a:t>„</a:t>
          </a:r>
          <a:r>
            <a:rPr lang="sr-Latn-RS" sz="1800" dirty="0" err="1"/>
            <a:t>Forward-backward</a:t>
          </a:r>
          <a:r>
            <a:rPr lang="sr-Latn-RS" sz="1800" dirty="0"/>
            <a:t>“ metod</a:t>
          </a:r>
          <a:endParaRPr lang="sr-Latn-RS" sz="1800" b="0" i="1" dirty="0"/>
        </a:p>
      </dgm:t>
    </dgm:pt>
    <dgm:pt modelId="{2F473725-CF6F-4FEF-84A9-B4BF7FD0CD5A}" type="parTrans" cxnId="{24D0CB85-732E-4FE0-A1E9-F7F17D26690E}">
      <dgm:prSet/>
      <dgm:spPr/>
      <dgm:t>
        <a:bodyPr/>
        <a:lstStyle/>
        <a:p>
          <a:endParaRPr lang="sr-Latn-RS"/>
        </a:p>
      </dgm:t>
    </dgm:pt>
    <dgm:pt modelId="{05734E03-AAD9-4513-9BF5-578B41C7041B}" type="sibTrans" cxnId="{24D0CB85-732E-4FE0-A1E9-F7F17D26690E}">
      <dgm:prSet/>
      <dgm:spPr/>
      <dgm:t>
        <a:bodyPr/>
        <a:lstStyle/>
        <a:p>
          <a:endParaRPr lang="sr-Latn-RS"/>
        </a:p>
      </dgm:t>
    </dgm:pt>
    <dgm:pt modelId="{7040C5C2-4FBC-4F53-BB0F-8C2658829543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Translation</a:t>
          </a: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&amp; </a:t>
          </a:r>
          <a:r>
            <a:rPr lang="sr-Latn-R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back-translation</a:t>
          </a: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metod</a:t>
          </a:r>
        </a:p>
      </dgm:t>
    </dgm:pt>
    <dgm:pt modelId="{8544472D-5BD4-4AB2-9766-62C3609D9394}" type="parTrans" cxnId="{A35F8088-912C-4E10-AC3E-BAE1CD8F4A28}">
      <dgm:prSet/>
      <dgm:spPr/>
      <dgm:t>
        <a:bodyPr/>
        <a:lstStyle/>
        <a:p>
          <a:endParaRPr lang="sr-Latn-RS"/>
        </a:p>
      </dgm:t>
    </dgm:pt>
    <dgm:pt modelId="{A44928B3-EC3B-48E5-B928-C935643FFC18}" type="sibTrans" cxnId="{A35F8088-912C-4E10-AC3E-BAE1CD8F4A28}">
      <dgm:prSet/>
      <dgm:spPr/>
      <dgm:t>
        <a:bodyPr/>
        <a:lstStyle/>
        <a:p>
          <a:endParaRPr lang="sr-Latn-RS"/>
        </a:p>
      </dgm:t>
    </dgm:pt>
    <dgm:pt modelId="{D6E8E7F2-D7AD-4A1D-843B-B5B966B3CE09}">
      <dgm:prSet custT="1"/>
      <dgm:spPr/>
      <dgm:t>
        <a:bodyPr/>
        <a:lstStyle/>
        <a:p>
          <a:r>
            <a:rPr lang="sr-Latn-CS" altLang="en-US" sz="1800" dirty="0" err="1"/>
            <a:t>Psychological</a:t>
          </a:r>
          <a:r>
            <a:rPr lang="sr-Latn-CS" altLang="en-US" sz="1800" dirty="0"/>
            <a:t> </a:t>
          </a:r>
          <a:r>
            <a:rPr lang="sr-Latn-CS" altLang="en-US" sz="1800" dirty="0" err="1"/>
            <a:t>Science</a:t>
          </a:r>
          <a:r>
            <a:rPr lang="sr-Latn-CS" altLang="en-US" sz="1800" dirty="0"/>
            <a:t> </a:t>
          </a:r>
          <a:r>
            <a:rPr lang="sr-Latn-CS" altLang="en-US" sz="1800" dirty="0" err="1"/>
            <a:t>Accelerator</a:t>
          </a:r>
          <a:r>
            <a:rPr lang="sr-Latn-CS" altLang="en-US" sz="1800" dirty="0"/>
            <a:t> metod</a:t>
          </a:r>
        </a:p>
      </dgm:t>
    </dgm:pt>
    <dgm:pt modelId="{2F71D481-4F7A-4F47-BF10-0B1DF0F419AF}" type="parTrans" cxnId="{CA2FCB90-BFAC-4341-88D3-28677FB646F7}">
      <dgm:prSet/>
      <dgm:spPr/>
      <dgm:t>
        <a:bodyPr/>
        <a:lstStyle/>
        <a:p>
          <a:endParaRPr lang="sr-Latn-RS"/>
        </a:p>
      </dgm:t>
    </dgm:pt>
    <dgm:pt modelId="{C5827AB5-29C7-44BB-ABB2-9F6279AEB043}" type="sibTrans" cxnId="{CA2FCB90-BFAC-4341-88D3-28677FB646F7}">
      <dgm:prSet/>
      <dgm:spPr/>
      <dgm:t>
        <a:bodyPr/>
        <a:lstStyle/>
        <a:p>
          <a:endParaRPr lang="sr-Latn-RS"/>
        </a:p>
      </dgm:t>
    </dgm:pt>
    <dgm:pt modelId="{40933CB7-AB69-4746-8233-DAA71838043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r-Latn-CS" altLang="en-US" sz="1800" dirty="0"/>
            <a:t>Kombinuje prethodne dve metode</a:t>
          </a:r>
        </a:p>
      </dgm:t>
    </dgm:pt>
    <dgm:pt modelId="{96E29E34-1B5C-477F-A279-B16A0F8253C0}" type="parTrans" cxnId="{8E28399D-12BF-4882-B9F5-CE9682D138CE}">
      <dgm:prSet/>
      <dgm:spPr/>
      <dgm:t>
        <a:bodyPr/>
        <a:lstStyle/>
        <a:p>
          <a:endParaRPr lang="sr-Latn-RS"/>
        </a:p>
      </dgm:t>
    </dgm:pt>
    <dgm:pt modelId="{0C0DC7BB-6FB0-4F6B-B7FB-57D2ADE5F239}" type="sibTrans" cxnId="{8E28399D-12BF-4882-B9F5-CE9682D138CE}">
      <dgm:prSet/>
      <dgm:spPr/>
      <dgm:t>
        <a:bodyPr/>
        <a:lstStyle/>
        <a:p>
          <a:endParaRPr lang="sr-Latn-RS"/>
        </a:p>
      </dgm:t>
    </dgm:pt>
    <dgm:pt modelId="{72814FDA-937D-471D-B88F-38CF3D57199F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Dve osobe nezavisno i paralelno prevode test</a:t>
          </a:r>
        </a:p>
      </dgm:t>
    </dgm:pt>
    <dgm:pt modelId="{517CAF36-F00A-4EDC-874C-D156D991EEAB}" type="parTrans" cxnId="{08AAAECC-0B95-4E43-9469-8647A6C1BAA7}">
      <dgm:prSet/>
      <dgm:spPr/>
    </dgm:pt>
    <dgm:pt modelId="{C79767FA-E26E-4A4C-938A-E539FA723EBA}" type="sibTrans" cxnId="{08AAAECC-0B95-4E43-9469-8647A6C1BAA7}">
      <dgm:prSet/>
      <dgm:spPr/>
    </dgm:pt>
    <dgm:pt modelId="{34CAC501-8A53-4A99-ADEA-B6B9E37FF8D0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Prevodi se porede i usaglašavaju</a:t>
          </a:r>
        </a:p>
      </dgm:t>
    </dgm:pt>
    <dgm:pt modelId="{81AE8E06-B9BF-40C0-8E34-FC3328E4E52F}" type="parTrans" cxnId="{7FB038AA-8FD0-4FAE-A10D-9F4610828BBF}">
      <dgm:prSet/>
      <dgm:spPr/>
    </dgm:pt>
    <dgm:pt modelId="{CA315E7B-795D-46B3-9903-1A77004BCA2A}" type="sibTrans" cxnId="{7FB038AA-8FD0-4FAE-A10D-9F4610828BBF}">
      <dgm:prSet/>
      <dgm:spPr/>
    </dgm:pt>
    <dgm:pt modelId="{4E4DBC6D-3340-4E3C-B7A1-110C4C907182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Jedna osoba prevodi sa originalnog jezika, a druga „vraća“ prevod ponovo na originalni jezik</a:t>
          </a:r>
        </a:p>
      </dgm:t>
    </dgm:pt>
    <dgm:pt modelId="{75E66007-9489-43A6-BC62-946D3FC3E837}" type="parTrans" cxnId="{3EB94010-AB27-4107-8ED5-0FB35C7473A2}">
      <dgm:prSet/>
      <dgm:spPr/>
    </dgm:pt>
    <dgm:pt modelId="{7795CD6C-611E-4CC0-9B15-D2D0B5D22D73}" type="sibTrans" cxnId="{3EB94010-AB27-4107-8ED5-0FB35C7473A2}">
      <dgm:prSet/>
      <dgm:spPr/>
    </dgm:pt>
    <dgm:pt modelId="{AA4C78C5-1647-42DE-86F1-5B61E1E5FF8B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Original i „dupli prevod“ se porede i usaglašavaju</a:t>
          </a:r>
        </a:p>
      </dgm:t>
    </dgm:pt>
    <dgm:pt modelId="{B202ED62-6ADA-4BED-9745-092CECE9AAC3}" type="parTrans" cxnId="{49B38A1B-BD47-42EE-9666-C621C29D6D5B}">
      <dgm:prSet/>
      <dgm:spPr/>
    </dgm:pt>
    <dgm:pt modelId="{7AFFFECA-89EF-42EA-8F11-6DD9861EBCC7}" type="sibTrans" cxnId="{49B38A1B-BD47-42EE-9666-C621C29D6D5B}">
      <dgm:prSet/>
      <dgm:spPr/>
    </dgm:pt>
    <dgm:pt modelId="{446BCF39-D39A-4C7E-A8E8-5226AC83214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r-Latn-CS" altLang="en-US" sz="1800" dirty="0"/>
            <a:t>Po dva prevodioca nezavisno prevode instrument, odnosno „vraćaju“ prevod na originalni jezik</a:t>
          </a:r>
        </a:p>
      </dgm:t>
    </dgm:pt>
    <dgm:pt modelId="{43B775BC-BACA-4592-B834-D990479EBFA7}" type="parTrans" cxnId="{BAAC73C8-8A86-48E2-BC31-D84B90673BDC}">
      <dgm:prSet/>
      <dgm:spPr/>
    </dgm:pt>
    <dgm:pt modelId="{B7090C55-ED79-4566-9407-B232C641196E}" type="sibTrans" cxnId="{BAAC73C8-8A86-48E2-BC31-D84B90673BDC}">
      <dgm:prSet/>
      <dgm:spPr/>
    </dgm:pt>
    <dgm:pt modelId="{4A776A62-EECA-4113-8ECC-D7141687DA1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r-Latn-CS" altLang="en-US" sz="1800" dirty="0"/>
            <a:t>Prevodi se porede i usaglašavaju</a:t>
          </a:r>
        </a:p>
      </dgm:t>
    </dgm:pt>
    <dgm:pt modelId="{50B89C28-32CF-41AF-A79A-41C9D53F093A}" type="parTrans" cxnId="{35DEC171-B6F5-4B9B-BC03-CE196A3B29B8}">
      <dgm:prSet/>
      <dgm:spPr/>
    </dgm:pt>
    <dgm:pt modelId="{77DEB08C-DCFC-41A3-BFD2-537911D0818C}" type="sibTrans" cxnId="{35DEC171-B6F5-4B9B-BC03-CE196A3B29B8}">
      <dgm:prSet/>
      <dgm:spPr/>
    </dgm:pt>
    <dgm:pt modelId="{3AD5F82B-8F3D-4510-BE85-3CD678CC012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r-Latn-CS" altLang="en-US" sz="1800" dirty="0"/>
            <a:t>Eksterni „čitači“ koji nisu istraživači daju komentare</a:t>
          </a:r>
        </a:p>
      </dgm:t>
    </dgm:pt>
    <dgm:pt modelId="{CBD4CA90-109D-494B-8812-45D509FD0799}" type="parTrans" cxnId="{7FE896A5-4506-4D2A-8C30-C3D408757C0D}">
      <dgm:prSet/>
      <dgm:spPr/>
    </dgm:pt>
    <dgm:pt modelId="{CFF7A6AD-BBF0-491B-B227-E6E110F37233}" type="sibTrans" cxnId="{7FE896A5-4506-4D2A-8C30-C3D408757C0D}">
      <dgm:prSet/>
      <dgm:spPr/>
    </dgm:pt>
    <dgm:pt modelId="{D80AD90E-B3DC-46CB-AC6A-4C517FE44E3B}" type="pres">
      <dgm:prSet presAssocID="{DDD2062B-A935-4026-814B-78DF86842DC4}" presName="Name0" presStyleCnt="0">
        <dgm:presLayoutVars>
          <dgm:dir/>
          <dgm:animLvl val="lvl"/>
          <dgm:resizeHandles val="exact"/>
        </dgm:presLayoutVars>
      </dgm:prSet>
      <dgm:spPr/>
    </dgm:pt>
    <dgm:pt modelId="{838B2EF3-02A7-4019-A322-4723B4C6C19A}" type="pres">
      <dgm:prSet presAssocID="{894E12DC-7644-45E2-B504-46E4162F1075}" presName="linNode" presStyleCnt="0"/>
      <dgm:spPr/>
    </dgm:pt>
    <dgm:pt modelId="{E8CAA87C-A5CF-4A2F-BBA3-2AD296BF169B}" type="pres">
      <dgm:prSet presAssocID="{894E12DC-7644-45E2-B504-46E4162F1075}" presName="parTx" presStyleLbl="revTx" presStyleIdx="0" presStyleCnt="3">
        <dgm:presLayoutVars>
          <dgm:chMax val="1"/>
          <dgm:bulletEnabled val="1"/>
        </dgm:presLayoutVars>
      </dgm:prSet>
      <dgm:spPr/>
    </dgm:pt>
    <dgm:pt modelId="{A8233F20-CAA6-461C-AAE1-8E67599A270C}" type="pres">
      <dgm:prSet presAssocID="{894E12DC-7644-45E2-B504-46E4162F1075}" presName="bracket" presStyleLbl="parChTrans1D1" presStyleIdx="0" presStyleCnt="3"/>
      <dgm:spPr/>
    </dgm:pt>
    <dgm:pt modelId="{DA610269-545F-4BFA-B79C-5F4FE1A24B79}" type="pres">
      <dgm:prSet presAssocID="{894E12DC-7644-45E2-B504-46E4162F1075}" presName="spH" presStyleCnt="0"/>
      <dgm:spPr/>
    </dgm:pt>
    <dgm:pt modelId="{85A76E07-4CE8-4580-8487-A4D14CD4344D}" type="pres">
      <dgm:prSet presAssocID="{894E12DC-7644-45E2-B504-46E4162F1075}" presName="desTx" presStyleLbl="node1" presStyleIdx="0" presStyleCnt="3">
        <dgm:presLayoutVars>
          <dgm:bulletEnabled val="1"/>
        </dgm:presLayoutVars>
      </dgm:prSet>
      <dgm:spPr/>
    </dgm:pt>
    <dgm:pt modelId="{B393EBC0-8054-4441-9092-25DBB84C41E9}" type="pres">
      <dgm:prSet presAssocID="{09235629-1571-4A5E-A55A-761747CA0B2A}" presName="spV" presStyleCnt="0"/>
      <dgm:spPr/>
    </dgm:pt>
    <dgm:pt modelId="{6DFB76CE-DC22-4D2F-A2D8-7C8EF8E5D893}" type="pres">
      <dgm:prSet presAssocID="{CBD2A8D7-A1F0-4209-A42E-C47D65934446}" presName="linNode" presStyleCnt="0"/>
      <dgm:spPr/>
    </dgm:pt>
    <dgm:pt modelId="{D8EF0AA4-8A92-41CA-B462-CDF6AF3A9EB2}" type="pres">
      <dgm:prSet presAssocID="{CBD2A8D7-A1F0-4209-A42E-C47D65934446}" presName="parTx" presStyleLbl="revTx" presStyleIdx="1" presStyleCnt="3">
        <dgm:presLayoutVars>
          <dgm:chMax val="1"/>
          <dgm:bulletEnabled val="1"/>
        </dgm:presLayoutVars>
      </dgm:prSet>
      <dgm:spPr/>
    </dgm:pt>
    <dgm:pt modelId="{621117F8-835C-4D4D-B509-20643B853913}" type="pres">
      <dgm:prSet presAssocID="{CBD2A8D7-A1F0-4209-A42E-C47D65934446}" presName="bracket" presStyleLbl="parChTrans1D1" presStyleIdx="1" presStyleCnt="3"/>
      <dgm:spPr/>
    </dgm:pt>
    <dgm:pt modelId="{95FA73B3-FFC2-4463-B125-4AC1756D1ABF}" type="pres">
      <dgm:prSet presAssocID="{CBD2A8D7-A1F0-4209-A42E-C47D65934446}" presName="spH" presStyleCnt="0"/>
      <dgm:spPr/>
    </dgm:pt>
    <dgm:pt modelId="{AC95D06D-EBAE-4C01-B11A-0742201C9AC0}" type="pres">
      <dgm:prSet presAssocID="{CBD2A8D7-A1F0-4209-A42E-C47D65934446}" presName="desTx" presStyleLbl="node1" presStyleIdx="1" presStyleCnt="3">
        <dgm:presLayoutVars>
          <dgm:bulletEnabled val="1"/>
        </dgm:presLayoutVars>
      </dgm:prSet>
      <dgm:spPr/>
    </dgm:pt>
    <dgm:pt modelId="{44E19472-E717-4AA1-84A9-37B661DF0CB2}" type="pres">
      <dgm:prSet presAssocID="{05734E03-AAD9-4513-9BF5-578B41C7041B}" presName="spV" presStyleCnt="0"/>
      <dgm:spPr/>
    </dgm:pt>
    <dgm:pt modelId="{1152B99D-FA19-44E8-AE8C-6BE649EA0408}" type="pres">
      <dgm:prSet presAssocID="{D6E8E7F2-D7AD-4A1D-843B-B5B966B3CE09}" presName="linNode" presStyleCnt="0"/>
      <dgm:spPr/>
    </dgm:pt>
    <dgm:pt modelId="{834E496B-616C-4DDA-BB76-61D10987FB9C}" type="pres">
      <dgm:prSet presAssocID="{D6E8E7F2-D7AD-4A1D-843B-B5B966B3CE09}" presName="parTx" presStyleLbl="revTx" presStyleIdx="2" presStyleCnt="3">
        <dgm:presLayoutVars>
          <dgm:chMax val="1"/>
          <dgm:bulletEnabled val="1"/>
        </dgm:presLayoutVars>
      </dgm:prSet>
      <dgm:spPr/>
    </dgm:pt>
    <dgm:pt modelId="{5031ECE8-BB2B-4C2C-929C-71AD8E614741}" type="pres">
      <dgm:prSet presAssocID="{D6E8E7F2-D7AD-4A1D-843B-B5B966B3CE09}" presName="bracket" presStyleLbl="parChTrans1D1" presStyleIdx="2" presStyleCnt="3"/>
      <dgm:spPr/>
    </dgm:pt>
    <dgm:pt modelId="{3A54BCF0-0A54-4F63-B25A-4BB2E0C2F2AE}" type="pres">
      <dgm:prSet presAssocID="{D6E8E7F2-D7AD-4A1D-843B-B5B966B3CE09}" presName="spH" presStyleCnt="0"/>
      <dgm:spPr/>
    </dgm:pt>
    <dgm:pt modelId="{178891C2-3E2F-4F13-BAB6-57DFF81BECDB}" type="pres">
      <dgm:prSet presAssocID="{D6E8E7F2-D7AD-4A1D-843B-B5B966B3CE09}" presName="desTx" presStyleLbl="node1" presStyleIdx="2" presStyleCnt="3">
        <dgm:presLayoutVars>
          <dgm:bulletEnabled val="1"/>
        </dgm:presLayoutVars>
      </dgm:prSet>
      <dgm:spPr/>
    </dgm:pt>
  </dgm:ptLst>
  <dgm:cxnLst>
    <dgm:cxn modelId="{3EB94010-AB27-4107-8ED5-0FB35C7473A2}" srcId="{CBD2A8D7-A1F0-4209-A42E-C47D65934446}" destId="{4E4DBC6D-3340-4E3C-B7A1-110C4C907182}" srcOrd="1" destOrd="0" parTransId="{75E66007-9489-43A6-BC62-946D3FC3E837}" sibTransId="{7795CD6C-611E-4CC0-9B15-D2D0B5D22D73}"/>
    <dgm:cxn modelId="{C7595810-AC62-475D-9E55-D63308E8C6FF}" srcId="{DDD2062B-A935-4026-814B-78DF86842DC4}" destId="{894E12DC-7644-45E2-B504-46E4162F1075}" srcOrd="0" destOrd="0" parTransId="{70594BEF-E505-4BF2-BBEF-5B3CE86B7A4E}" sibTransId="{09235629-1571-4A5E-A55A-761747CA0B2A}"/>
    <dgm:cxn modelId="{49B38A1B-BD47-42EE-9666-C621C29D6D5B}" srcId="{CBD2A8D7-A1F0-4209-A42E-C47D65934446}" destId="{AA4C78C5-1647-42DE-86F1-5B61E1E5FF8B}" srcOrd="2" destOrd="0" parTransId="{B202ED62-6ADA-4BED-9745-092CECE9AAC3}" sibTransId="{7AFFFECA-89EF-42EA-8F11-6DD9861EBCC7}"/>
    <dgm:cxn modelId="{1F7CE82E-3F58-4F46-973A-99EBE668EFF7}" type="presOf" srcId="{40933CB7-AB69-4746-8233-DAA71838043F}" destId="{178891C2-3E2F-4F13-BAB6-57DFF81BECDB}" srcOrd="0" destOrd="0" presId="urn:diagrams.loki3.com/BracketList"/>
    <dgm:cxn modelId="{B4162535-4BD6-4908-BC48-0719BDCD9C7D}" type="presOf" srcId="{34CAC501-8A53-4A99-ADEA-B6B9E37FF8D0}" destId="{85A76E07-4CE8-4580-8487-A4D14CD4344D}" srcOrd="0" destOrd="1" presId="urn:diagrams.loki3.com/BracketList"/>
    <dgm:cxn modelId="{C6AC0D41-381B-43A0-ACB9-CEAE218C04AB}" type="presOf" srcId="{D6E8E7F2-D7AD-4A1D-843B-B5B966B3CE09}" destId="{834E496B-616C-4DDA-BB76-61D10987FB9C}" srcOrd="0" destOrd="0" presId="urn:diagrams.loki3.com/BracketList"/>
    <dgm:cxn modelId="{4305E841-BC7F-4FF6-A881-6D86C7F8F4B0}" type="presOf" srcId="{446BCF39-D39A-4C7E-A8E8-5226AC832145}" destId="{178891C2-3E2F-4F13-BAB6-57DFF81BECDB}" srcOrd="0" destOrd="1" presId="urn:diagrams.loki3.com/BracketList"/>
    <dgm:cxn modelId="{B2768A66-AA9E-42A6-B48A-0BAC7815B5C3}" type="presOf" srcId="{DDD2062B-A935-4026-814B-78DF86842DC4}" destId="{D80AD90E-B3DC-46CB-AC6A-4C517FE44E3B}" srcOrd="0" destOrd="0" presId="urn:diagrams.loki3.com/BracketList"/>
    <dgm:cxn modelId="{35DEC171-B6F5-4B9B-BC03-CE196A3B29B8}" srcId="{D6E8E7F2-D7AD-4A1D-843B-B5B966B3CE09}" destId="{4A776A62-EECA-4113-8ECC-D7141687DA1F}" srcOrd="2" destOrd="0" parTransId="{50B89C28-32CF-41AF-A79A-41C9D53F093A}" sibTransId="{77DEB08C-DCFC-41A3-BFD2-537911D0818C}"/>
    <dgm:cxn modelId="{24D0CB85-732E-4FE0-A1E9-F7F17D26690E}" srcId="{DDD2062B-A935-4026-814B-78DF86842DC4}" destId="{CBD2A8D7-A1F0-4209-A42E-C47D65934446}" srcOrd="1" destOrd="0" parTransId="{2F473725-CF6F-4FEF-84A9-B4BF7FD0CD5A}" sibTransId="{05734E03-AAD9-4513-9BF5-578B41C7041B}"/>
    <dgm:cxn modelId="{A35F8088-912C-4E10-AC3E-BAE1CD8F4A28}" srcId="{CBD2A8D7-A1F0-4209-A42E-C47D65934446}" destId="{7040C5C2-4FBC-4F53-BB0F-8C2658829543}" srcOrd="0" destOrd="0" parTransId="{8544472D-5BD4-4AB2-9766-62C3609D9394}" sibTransId="{A44928B3-EC3B-48E5-B928-C935643FFC18}"/>
    <dgm:cxn modelId="{CA2FCB90-BFAC-4341-88D3-28677FB646F7}" srcId="{DDD2062B-A935-4026-814B-78DF86842DC4}" destId="{D6E8E7F2-D7AD-4A1D-843B-B5B966B3CE09}" srcOrd="2" destOrd="0" parTransId="{2F71D481-4F7A-4F47-BF10-0B1DF0F419AF}" sibTransId="{C5827AB5-29C7-44BB-ABB2-9F6279AEB043}"/>
    <dgm:cxn modelId="{8E28399D-12BF-4882-B9F5-CE9682D138CE}" srcId="{D6E8E7F2-D7AD-4A1D-843B-B5B966B3CE09}" destId="{40933CB7-AB69-4746-8233-DAA71838043F}" srcOrd="0" destOrd="0" parTransId="{96E29E34-1B5C-477F-A279-B16A0F8253C0}" sibTransId="{0C0DC7BB-6FB0-4F6B-B7FB-57D2ADE5F239}"/>
    <dgm:cxn modelId="{7FE896A5-4506-4D2A-8C30-C3D408757C0D}" srcId="{D6E8E7F2-D7AD-4A1D-843B-B5B966B3CE09}" destId="{3AD5F82B-8F3D-4510-BE85-3CD678CC0128}" srcOrd="3" destOrd="0" parTransId="{CBD4CA90-109D-494B-8812-45D509FD0799}" sibTransId="{CFF7A6AD-BBF0-491B-B227-E6E110F37233}"/>
    <dgm:cxn modelId="{5B9AEBA8-8162-4A42-97C1-C97844870FBF}" type="presOf" srcId="{CBD2A8D7-A1F0-4209-A42E-C47D65934446}" destId="{D8EF0AA4-8A92-41CA-B462-CDF6AF3A9EB2}" srcOrd="0" destOrd="0" presId="urn:diagrams.loki3.com/BracketList"/>
    <dgm:cxn modelId="{0FA151A9-D86E-4221-A518-87DB27D1947B}" type="presOf" srcId="{7040C5C2-4FBC-4F53-BB0F-8C2658829543}" destId="{AC95D06D-EBAE-4C01-B11A-0742201C9AC0}" srcOrd="0" destOrd="0" presId="urn:diagrams.loki3.com/BracketList"/>
    <dgm:cxn modelId="{7FB038AA-8FD0-4FAE-A10D-9F4610828BBF}" srcId="{894E12DC-7644-45E2-B504-46E4162F1075}" destId="{34CAC501-8A53-4A99-ADEA-B6B9E37FF8D0}" srcOrd="1" destOrd="0" parTransId="{81AE8E06-B9BF-40C0-8E34-FC3328E4E52F}" sibTransId="{CA315E7B-795D-46B3-9903-1A77004BCA2A}"/>
    <dgm:cxn modelId="{CA5ADEAC-7E9B-4B44-B524-3AA701BF67FB}" type="presOf" srcId="{AA4C78C5-1647-42DE-86F1-5B61E1E5FF8B}" destId="{AC95D06D-EBAE-4C01-B11A-0742201C9AC0}" srcOrd="0" destOrd="2" presId="urn:diagrams.loki3.com/BracketList"/>
    <dgm:cxn modelId="{F5D849AD-0A63-4041-9FAD-9534F89B901C}" type="presOf" srcId="{4A776A62-EECA-4113-8ECC-D7141687DA1F}" destId="{178891C2-3E2F-4F13-BAB6-57DFF81BECDB}" srcOrd="0" destOrd="2" presId="urn:diagrams.loki3.com/BracketList"/>
    <dgm:cxn modelId="{3FD0F5B1-2E91-438D-A2BA-E88C226908AE}" type="presOf" srcId="{894E12DC-7644-45E2-B504-46E4162F1075}" destId="{E8CAA87C-A5CF-4A2F-BBA3-2AD296BF169B}" srcOrd="0" destOrd="0" presId="urn:diagrams.loki3.com/BracketList"/>
    <dgm:cxn modelId="{DF1512C0-6C4E-4E36-ABE2-BAB7824A97BE}" type="presOf" srcId="{72814FDA-937D-471D-B88F-38CF3D57199F}" destId="{85A76E07-4CE8-4580-8487-A4D14CD4344D}" srcOrd="0" destOrd="0" presId="urn:diagrams.loki3.com/BracketList"/>
    <dgm:cxn modelId="{BAAC73C8-8A86-48E2-BC31-D84B90673BDC}" srcId="{D6E8E7F2-D7AD-4A1D-843B-B5B966B3CE09}" destId="{446BCF39-D39A-4C7E-A8E8-5226AC832145}" srcOrd="1" destOrd="0" parTransId="{43B775BC-BACA-4592-B834-D990479EBFA7}" sibTransId="{B7090C55-ED79-4566-9407-B232C641196E}"/>
    <dgm:cxn modelId="{08AAAECC-0B95-4E43-9469-8647A6C1BAA7}" srcId="{894E12DC-7644-45E2-B504-46E4162F1075}" destId="{72814FDA-937D-471D-B88F-38CF3D57199F}" srcOrd="0" destOrd="0" parTransId="{517CAF36-F00A-4EDC-874C-D156D991EEAB}" sibTransId="{C79767FA-E26E-4A4C-938A-E539FA723EBA}"/>
    <dgm:cxn modelId="{8DA42DD9-9088-40B0-B255-D0F145105A94}" type="presOf" srcId="{4E4DBC6D-3340-4E3C-B7A1-110C4C907182}" destId="{AC95D06D-EBAE-4C01-B11A-0742201C9AC0}" srcOrd="0" destOrd="1" presId="urn:diagrams.loki3.com/BracketList"/>
    <dgm:cxn modelId="{64087BF3-2CF3-449F-82B6-13930F84992C}" type="presOf" srcId="{3AD5F82B-8F3D-4510-BE85-3CD678CC0128}" destId="{178891C2-3E2F-4F13-BAB6-57DFF81BECDB}" srcOrd="0" destOrd="3" presId="urn:diagrams.loki3.com/BracketList"/>
    <dgm:cxn modelId="{63F5D9FF-F6C2-4A33-9713-21A0AEDE0A76}" type="presParOf" srcId="{D80AD90E-B3DC-46CB-AC6A-4C517FE44E3B}" destId="{838B2EF3-02A7-4019-A322-4723B4C6C19A}" srcOrd="0" destOrd="0" presId="urn:diagrams.loki3.com/BracketList"/>
    <dgm:cxn modelId="{844656B6-6F92-4068-93A8-36D88BC0A1E3}" type="presParOf" srcId="{838B2EF3-02A7-4019-A322-4723B4C6C19A}" destId="{E8CAA87C-A5CF-4A2F-BBA3-2AD296BF169B}" srcOrd="0" destOrd="0" presId="urn:diagrams.loki3.com/BracketList"/>
    <dgm:cxn modelId="{B147289F-1871-4D72-82D6-9D4AECE61AD0}" type="presParOf" srcId="{838B2EF3-02A7-4019-A322-4723B4C6C19A}" destId="{A8233F20-CAA6-461C-AAE1-8E67599A270C}" srcOrd="1" destOrd="0" presId="urn:diagrams.loki3.com/BracketList"/>
    <dgm:cxn modelId="{ED6C78A9-DAAE-44E8-8B6B-9C2464D45158}" type="presParOf" srcId="{838B2EF3-02A7-4019-A322-4723B4C6C19A}" destId="{DA610269-545F-4BFA-B79C-5F4FE1A24B79}" srcOrd="2" destOrd="0" presId="urn:diagrams.loki3.com/BracketList"/>
    <dgm:cxn modelId="{9FA6D512-BA1B-4F12-BE9D-ABDA59E4DE61}" type="presParOf" srcId="{838B2EF3-02A7-4019-A322-4723B4C6C19A}" destId="{85A76E07-4CE8-4580-8487-A4D14CD4344D}" srcOrd="3" destOrd="0" presId="urn:diagrams.loki3.com/BracketList"/>
    <dgm:cxn modelId="{729F0575-F507-4F39-AD10-04CC89C13627}" type="presParOf" srcId="{D80AD90E-B3DC-46CB-AC6A-4C517FE44E3B}" destId="{B393EBC0-8054-4441-9092-25DBB84C41E9}" srcOrd="1" destOrd="0" presId="urn:diagrams.loki3.com/BracketList"/>
    <dgm:cxn modelId="{9AD6607F-ABA0-4988-A978-EEF9509DE76C}" type="presParOf" srcId="{D80AD90E-B3DC-46CB-AC6A-4C517FE44E3B}" destId="{6DFB76CE-DC22-4D2F-A2D8-7C8EF8E5D893}" srcOrd="2" destOrd="0" presId="urn:diagrams.loki3.com/BracketList"/>
    <dgm:cxn modelId="{C3B57E0A-E109-48BB-BC93-426DA19298CD}" type="presParOf" srcId="{6DFB76CE-DC22-4D2F-A2D8-7C8EF8E5D893}" destId="{D8EF0AA4-8A92-41CA-B462-CDF6AF3A9EB2}" srcOrd="0" destOrd="0" presId="urn:diagrams.loki3.com/BracketList"/>
    <dgm:cxn modelId="{B7C31CDC-BCC2-4C64-A6B9-69F247B9DEB9}" type="presParOf" srcId="{6DFB76CE-DC22-4D2F-A2D8-7C8EF8E5D893}" destId="{621117F8-835C-4D4D-B509-20643B853913}" srcOrd="1" destOrd="0" presId="urn:diagrams.loki3.com/BracketList"/>
    <dgm:cxn modelId="{5BCB4040-1A47-47CA-AF98-4E60A4230765}" type="presParOf" srcId="{6DFB76CE-DC22-4D2F-A2D8-7C8EF8E5D893}" destId="{95FA73B3-FFC2-4463-B125-4AC1756D1ABF}" srcOrd="2" destOrd="0" presId="urn:diagrams.loki3.com/BracketList"/>
    <dgm:cxn modelId="{89CAB7F4-977B-4C1B-B225-B0B5E8217957}" type="presParOf" srcId="{6DFB76CE-DC22-4D2F-A2D8-7C8EF8E5D893}" destId="{AC95D06D-EBAE-4C01-B11A-0742201C9AC0}" srcOrd="3" destOrd="0" presId="urn:diagrams.loki3.com/BracketList"/>
    <dgm:cxn modelId="{FD97BD77-7DFE-4F59-B709-938D45C89A4C}" type="presParOf" srcId="{D80AD90E-B3DC-46CB-AC6A-4C517FE44E3B}" destId="{44E19472-E717-4AA1-84A9-37B661DF0CB2}" srcOrd="3" destOrd="0" presId="urn:diagrams.loki3.com/BracketList"/>
    <dgm:cxn modelId="{93A367AF-C079-4B66-9C73-CA6D4EBD27A7}" type="presParOf" srcId="{D80AD90E-B3DC-46CB-AC6A-4C517FE44E3B}" destId="{1152B99D-FA19-44E8-AE8C-6BE649EA0408}" srcOrd="4" destOrd="0" presId="urn:diagrams.loki3.com/BracketList"/>
    <dgm:cxn modelId="{3DE068E1-0A2E-466E-A6A3-02C8274CB09B}" type="presParOf" srcId="{1152B99D-FA19-44E8-AE8C-6BE649EA0408}" destId="{834E496B-616C-4DDA-BB76-61D10987FB9C}" srcOrd="0" destOrd="0" presId="urn:diagrams.loki3.com/BracketList"/>
    <dgm:cxn modelId="{2EA2BA4F-9A32-48D2-A050-B70F5BD2805F}" type="presParOf" srcId="{1152B99D-FA19-44E8-AE8C-6BE649EA0408}" destId="{5031ECE8-BB2B-4C2C-929C-71AD8E614741}" srcOrd="1" destOrd="0" presId="urn:diagrams.loki3.com/BracketList"/>
    <dgm:cxn modelId="{862CDF46-13FC-4D18-81CD-95408E5D9333}" type="presParOf" srcId="{1152B99D-FA19-44E8-AE8C-6BE649EA0408}" destId="{3A54BCF0-0A54-4F63-B25A-4BB2E0C2F2AE}" srcOrd="2" destOrd="0" presId="urn:diagrams.loki3.com/BracketList"/>
    <dgm:cxn modelId="{36835F99-6072-4757-94AB-F0D7E96E2F28}" type="presParOf" srcId="{1152B99D-FA19-44E8-AE8C-6BE649EA0408}" destId="{178891C2-3E2F-4F13-BAB6-57DFF81BECD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C0CE94-E590-4398-A6B9-1B9FD4042C3E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40E20D81-2E07-4451-94B8-901913B31C51}">
      <dgm:prSet phldrT="[Text]" custT="1"/>
      <dgm:spPr/>
      <dgm:t>
        <a:bodyPr/>
        <a:lstStyle/>
        <a:p>
          <a:r>
            <a:rPr lang="sr-Latn-RS" sz="1800" dirty="0"/>
            <a:t>Verbalni testovi</a:t>
          </a:r>
        </a:p>
      </dgm:t>
    </dgm:pt>
    <dgm:pt modelId="{542981D1-B943-45D4-AA52-DD5BB57F1AC0}" type="parTrans" cxnId="{B3466873-B86F-48F4-91C7-15EB2ADE73D9}">
      <dgm:prSet/>
      <dgm:spPr/>
      <dgm:t>
        <a:bodyPr/>
        <a:lstStyle/>
        <a:p>
          <a:endParaRPr lang="sr-Latn-RS"/>
        </a:p>
      </dgm:t>
    </dgm:pt>
    <dgm:pt modelId="{BD08FB13-4C69-4448-A635-810E7D6F33A4}" type="sibTrans" cxnId="{B3466873-B86F-48F4-91C7-15EB2ADE73D9}">
      <dgm:prSet/>
      <dgm:spPr/>
      <dgm:t>
        <a:bodyPr/>
        <a:lstStyle/>
        <a:p>
          <a:endParaRPr lang="sr-Latn-RS"/>
        </a:p>
      </dgm:t>
    </dgm:pt>
    <dgm:pt modelId="{A98460A4-5620-4C8E-B93C-D09411CB7D99}">
      <dgm:prSet phldrT="[Text]" custT="1"/>
      <dgm:spPr/>
      <dgm:t>
        <a:bodyPr/>
        <a:lstStyle/>
        <a:p>
          <a:r>
            <a:rPr lang="sr-Latn-RS" sz="1800" dirty="0"/>
            <a:t>Neverbalni testovi</a:t>
          </a:r>
        </a:p>
      </dgm:t>
    </dgm:pt>
    <dgm:pt modelId="{5261E47B-42F8-4264-A8D1-12AE7246A215}" type="parTrans" cxnId="{B348E8F0-FA19-477F-9CDE-615F211FBED0}">
      <dgm:prSet/>
      <dgm:spPr/>
      <dgm:t>
        <a:bodyPr/>
        <a:lstStyle/>
        <a:p>
          <a:endParaRPr lang="sr-Latn-RS"/>
        </a:p>
      </dgm:t>
    </dgm:pt>
    <dgm:pt modelId="{BA1DDBCC-B392-4B45-9AF6-B40B1A40725E}" type="sibTrans" cxnId="{B348E8F0-FA19-477F-9CDE-615F211FBED0}">
      <dgm:prSet/>
      <dgm:spPr/>
      <dgm:t>
        <a:bodyPr/>
        <a:lstStyle/>
        <a:p>
          <a:endParaRPr lang="sr-Latn-RS"/>
        </a:p>
      </dgm:t>
    </dgm:pt>
    <dgm:pt modelId="{EC21ED04-2A90-4919-922D-8363F504D6B7}">
      <dgm:prSet phldrT="[Text]" custT="1"/>
      <dgm:spPr/>
      <dgm:t>
        <a:bodyPr/>
        <a:lstStyle/>
        <a:p>
          <a:pPr marL="171450" marR="0" lvl="1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Stavke su grafičke/</a:t>
          </a:r>
          <a:r>
            <a:rPr lang="sr-Latn-RS" sz="1800" b="0" i="0" u="none" kern="1200" baseline="0" dirty="0" err="1">
              <a:latin typeface="Calibri" panose="020F0502020204030204"/>
              <a:ea typeface="+mn-ea"/>
              <a:cs typeface="+mn-cs"/>
            </a:rPr>
            <a:t>ikoničke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gm:t>
    </dgm:pt>
    <dgm:pt modelId="{CCE5EA28-9BD9-462B-9075-0B985D94113D}" type="parTrans" cxnId="{97A2EB33-E773-4C08-A700-E672F28BAD56}">
      <dgm:prSet/>
      <dgm:spPr/>
      <dgm:t>
        <a:bodyPr/>
        <a:lstStyle/>
        <a:p>
          <a:endParaRPr lang="sr-Latn-RS"/>
        </a:p>
      </dgm:t>
    </dgm:pt>
    <dgm:pt modelId="{85F1927C-D5AB-44A3-9B4A-43FF5FDEDDEF}" type="sibTrans" cxnId="{97A2EB33-E773-4C08-A700-E672F28BAD56}">
      <dgm:prSet/>
      <dgm:spPr/>
      <dgm:t>
        <a:bodyPr/>
        <a:lstStyle/>
        <a:p>
          <a:endParaRPr lang="sr-Latn-RS"/>
        </a:p>
      </dgm:t>
    </dgm:pt>
    <dgm:pt modelId="{8074F4E4-7C95-4B51-9D69-9E5590E37D04}">
      <dgm:prSet phldrT="[Text]" custT="1"/>
      <dgm:spPr/>
      <dgm:t>
        <a:bodyPr/>
        <a:lstStyle/>
        <a:p>
          <a:pPr marL="114300" indent="0">
            <a:buFont typeface="Arial" panose="020B0604020202020204" pitchFamily="34" charset="0"/>
            <a:buNone/>
          </a:pPr>
          <a:r>
            <a:rPr lang="sr-Latn-RS" altLang="sr-Latn-RS" sz="1800" kern="1200" dirty="0"/>
            <a:t>Stavke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su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formulisa</a:t>
          </a:r>
          <a:r>
            <a:rPr lang="sr-Latn-RS" altLang="sr-Latn-RS" sz="1800" kern="1200" dirty="0"/>
            <a:t>ne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prirodnim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jezikom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gm:t>
    </dgm:pt>
    <dgm:pt modelId="{3D023F43-0DC1-43E0-8E12-A0C37315B8B8}" type="parTrans" cxnId="{F9369DFB-2771-41C1-9204-904E610B7EBE}">
      <dgm:prSet/>
      <dgm:spPr/>
      <dgm:t>
        <a:bodyPr/>
        <a:lstStyle/>
        <a:p>
          <a:endParaRPr lang="sr-Latn-RS"/>
        </a:p>
      </dgm:t>
    </dgm:pt>
    <dgm:pt modelId="{8747E398-551E-44F0-B6D6-C671CC658688}" type="sibTrans" cxnId="{F9369DFB-2771-41C1-9204-904E610B7EBE}">
      <dgm:prSet/>
      <dgm:spPr/>
      <dgm:t>
        <a:bodyPr/>
        <a:lstStyle/>
        <a:p>
          <a:endParaRPr lang="sr-Latn-RS"/>
        </a:p>
      </dgm:t>
    </dgm:pt>
    <dgm:pt modelId="{CDAA7683-94F9-4125-8250-08F64D3B5658}">
      <dgm:prSet phldrT="[Text]" custT="1"/>
      <dgm:spPr/>
      <dgm:t>
        <a:bodyPr/>
        <a:lstStyle/>
        <a:p>
          <a:r>
            <a:rPr lang="sr-Latn-RS" sz="1800" dirty="0"/>
            <a:t>Numerički testovi</a:t>
          </a:r>
        </a:p>
      </dgm:t>
    </dgm:pt>
    <dgm:pt modelId="{470AB4ED-28FD-4707-BE47-583EB5C9C6DE}" type="parTrans" cxnId="{D931DB71-DFC8-4ECC-B8BC-466DC54B3C2F}">
      <dgm:prSet/>
      <dgm:spPr/>
      <dgm:t>
        <a:bodyPr/>
        <a:lstStyle/>
        <a:p>
          <a:endParaRPr lang="sr-Latn-RS"/>
        </a:p>
      </dgm:t>
    </dgm:pt>
    <dgm:pt modelId="{510082CE-B9AF-4FF6-A026-C593D3267CFB}" type="sibTrans" cxnId="{D931DB71-DFC8-4ECC-B8BC-466DC54B3C2F}">
      <dgm:prSet/>
      <dgm:spPr/>
      <dgm:t>
        <a:bodyPr/>
        <a:lstStyle/>
        <a:p>
          <a:endParaRPr lang="sr-Latn-RS"/>
        </a:p>
      </dgm:t>
    </dgm:pt>
    <dgm:pt modelId="{04538063-0946-4E6B-A700-BE6F485A1C25}">
      <dgm:prSet phldrT="[Text]"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Stavke su brojevi i/ili slova</a:t>
          </a:r>
        </a:p>
      </dgm:t>
    </dgm:pt>
    <dgm:pt modelId="{5B3DE6DA-E059-49F1-AF7F-BD35EC1208F4}" type="parTrans" cxnId="{335D7DA6-7241-4CD1-AD54-29455C12E81E}">
      <dgm:prSet/>
      <dgm:spPr/>
      <dgm:t>
        <a:bodyPr/>
        <a:lstStyle/>
        <a:p>
          <a:endParaRPr lang="sr-Latn-RS"/>
        </a:p>
      </dgm:t>
    </dgm:pt>
    <dgm:pt modelId="{589E5D03-2B66-4EC6-B85B-4E868AEEC0A4}" type="sibTrans" cxnId="{335D7DA6-7241-4CD1-AD54-29455C12E81E}">
      <dgm:prSet/>
      <dgm:spPr/>
      <dgm:t>
        <a:bodyPr/>
        <a:lstStyle/>
        <a:p>
          <a:endParaRPr lang="sr-Latn-RS"/>
        </a:p>
      </dgm:t>
    </dgm:pt>
    <dgm:pt modelId="{BA85C6A2-8687-4DAE-84C5-A2E72570EC6A}">
      <dgm:prSet phldrT="[Text]"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Ako se koriste kao simboli – pripadaju neverbalnim testovima</a:t>
          </a:r>
        </a:p>
      </dgm:t>
    </dgm:pt>
    <dgm:pt modelId="{96821808-DA78-4B23-B9AF-3562685B5BF7}" type="parTrans" cxnId="{14ECF644-5AFC-4171-9EEE-90D122B7604E}">
      <dgm:prSet/>
      <dgm:spPr/>
      <dgm:t>
        <a:bodyPr/>
        <a:lstStyle/>
        <a:p>
          <a:endParaRPr lang="sr-Latn-RS"/>
        </a:p>
      </dgm:t>
    </dgm:pt>
    <dgm:pt modelId="{C01BB94D-C46D-4841-82A8-F3649C22B8F5}" type="sibTrans" cxnId="{14ECF644-5AFC-4171-9EEE-90D122B7604E}">
      <dgm:prSet/>
      <dgm:spPr/>
      <dgm:t>
        <a:bodyPr/>
        <a:lstStyle/>
        <a:p>
          <a:endParaRPr lang="sr-Latn-RS"/>
        </a:p>
      </dgm:t>
    </dgm:pt>
    <dgm:pt modelId="{B55E962B-F8B3-404A-8E3C-51B4279E91CD}" type="pres">
      <dgm:prSet presAssocID="{2AC0CE94-E590-4398-A6B9-1B9FD4042C3E}" presName="Name0" presStyleCnt="0">
        <dgm:presLayoutVars>
          <dgm:dir/>
          <dgm:animLvl val="lvl"/>
          <dgm:resizeHandles val="exact"/>
        </dgm:presLayoutVars>
      </dgm:prSet>
      <dgm:spPr/>
    </dgm:pt>
    <dgm:pt modelId="{871EA5ED-27C4-4842-A81A-BFAFCFBABAA1}" type="pres">
      <dgm:prSet presAssocID="{40E20D81-2E07-4451-94B8-901913B31C51}" presName="composite" presStyleCnt="0"/>
      <dgm:spPr/>
    </dgm:pt>
    <dgm:pt modelId="{35359EA8-C8DA-448D-B97F-BCEAB681DF3C}" type="pres">
      <dgm:prSet presAssocID="{40E20D81-2E07-4451-94B8-901913B31C51}" presName="parTx" presStyleLbl="alignNode1" presStyleIdx="0" presStyleCnt="3" custScaleY="7133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3DC7EF4B-458C-4506-8A0C-A39FE41C019E}" type="pres">
      <dgm:prSet presAssocID="{40E20D81-2E07-4451-94B8-901913B31C51}" presName="desTx" presStyleLbl="alignAccFollowNode1" presStyleIdx="0" presStyleCnt="3">
        <dgm:presLayoutVars>
          <dgm:bulletEnabled val="1"/>
        </dgm:presLayoutVars>
      </dgm:prSet>
      <dgm:spPr/>
    </dgm:pt>
    <dgm:pt modelId="{0EC6F61E-6445-4A20-8221-C337B69E1C0A}" type="pres">
      <dgm:prSet presAssocID="{BD08FB13-4C69-4448-A635-810E7D6F33A4}" presName="space" presStyleCnt="0"/>
      <dgm:spPr/>
    </dgm:pt>
    <dgm:pt modelId="{223C28BD-121C-4D9A-84D9-243017F672EE}" type="pres">
      <dgm:prSet presAssocID="{CDAA7683-94F9-4125-8250-08F64D3B5658}" presName="composite" presStyleCnt="0"/>
      <dgm:spPr/>
    </dgm:pt>
    <dgm:pt modelId="{1A4E4AA8-E194-4B20-AA97-04FACE9AC946}" type="pres">
      <dgm:prSet presAssocID="{CDAA7683-94F9-4125-8250-08F64D3B5658}" presName="parTx" presStyleLbl="alignNode1" presStyleIdx="1" presStyleCnt="3" custScaleY="71438" custLinFactNeighborY="19827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0473DBBC-3EAB-4EB8-BB05-868AFC052FF8}" type="pres">
      <dgm:prSet presAssocID="{CDAA7683-94F9-4125-8250-08F64D3B5658}" presName="desTx" presStyleLbl="alignAccFollowNode1" presStyleIdx="1" presStyleCnt="3" custLinFactNeighborY="6485">
        <dgm:presLayoutVars>
          <dgm:bulletEnabled val="1"/>
        </dgm:presLayoutVars>
      </dgm:prSet>
      <dgm:spPr/>
    </dgm:pt>
    <dgm:pt modelId="{77AC6FAB-A891-4034-A73E-11379C0CBFE4}" type="pres">
      <dgm:prSet presAssocID="{510082CE-B9AF-4FF6-A026-C593D3267CFB}" presName="space" presStyleCnt="0"/>
      <dgm:spPr/>
    </dgm:pt>
    <dgm:pt modelId="{6A6E5949-4336-48F2-844C-23F3AC9792FB}" type="pres">
      <dgm:prSet presAssocID="{A98460A4-5620-4C8E-B93C-D09411CB7D99}" presName="composite" presStyleCnt="0"/>
      <dgm:spPr/>
    </dgm:pt>
    <dgm:pt modelId="{B455AC82-90FC-43C4-BA13-206D38CBF081}" type="pres">
      <dgm:prSet presAssocID="{A98460A4-5620-4C8E-B93C-D09411CB7D99}" presName="parTx" presStyleLbl="alignNode1" presStyleIdx="2" presStyleCnt="3" custScaleY="7133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55156122-B819-4DA8-84CE-46514A5B9CD9}" type="pres">
      <dgm:prSet presAssocID="{A98460A4-5620-4C8E-B93C-D09411CB7D9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50C6405-CA28-4080-8F8F-444BC3FDC053}" type="presOf" srcId="{2AC0CE94-E590-4398-A6B9-1B9FD4042C3E}" destId="{B55E962B-F8B3-404A-8E3C-51B4279E91CD}" srcOrd="0" destOrd="0" presId="urn:microsoft.com/office/officeart/2005/8/layout/hList1"/>
    <dgm:cxn modelId="{D7629A1A-9027-4E52-8788-27C7D993EBD9}" type="presOf" srcId="{04538063-0946-4E6B-A700-BE6F485A1C25}" destId="{0473DBBC-3EAB-4EB8-BB05-868AFC052FF8}" srcOrd="0" destOrd="0" presId="urn:microsoft.com/office/officeart/2005/8/layout/hList1"/>
    <dgm:cxn modelId="{97A2EB33-E773-4C08-A700-E672F28BAD56}" srcId="{A98460A4-5620-4C8E-B93C-D09411CB7D99}" destId="{EC21ED04-2A90-4919-922D-8363F504D6B7}" srcOrd="0" destOrd="0" parTransId="{CCE5EA28-9BD9-462B-9075-0B985D94113D}" sibTransId="{85F1927C-D5AB-44A3-9B4A-43FF5FDEDDEF}"/>
    <dgm:cxn modelId="{9A8B8940-E777-4DAA-B02B-D88AA625E87A}" type="presOf" srcId="{EC21ED04-2A90-4919-922D-8363F504D6B7}" destId="{55156122-B819-4DA8-84CE-46514A5B9CD9}" srcOrd="0" destOrd="0" presId="urn:microsoft.com/office/officeart/2005/8/layout/hList1"/>
    <dgm:cxn modelId="{14ECF644-5AFC-4171-9EEE-90D122B7604E}" srcId="{CDAA7683-94F9-4125-8250-08F64D3B5658}" destId="{BA85C6A2-8687-4DAE-84C5-A2E72570EC6A}" srcOrd="1" destOrd="0" parTransId="{96821808-DA78-4B23-B9AF-3562685B5BF7}" sibTransId="{C01BB94D-C46D-4841-82A8-F3649C22B8F5}"/>
    <dgm:cxn modelId="{B055E965-2709-442D-823D-04A41A6495A9}" type="presOf" srcId="{CDAA7683-94F9-4125-8250-08F64D3B5658}" destId="{1A4E4AA8-E194-4B20-AA97-04FACE9AC946}" srcOrd="0" destOrd="0" presId="urn:microsoft.com/office/officeart/2005/8/layout/hList1"/>
    <dgm:cxn modelId="{D931DB71-DFC8-4ECC-B8BC-466DC54B3C2F}" srcId="{2AC0CE94-E590-4398-A6B9-1B9FD4042C3E}" destId="{CDAA7683-94F9-4125-8250-08F64D3B5658}" srcOrd="1" destOrd="0" parTransId="{470AB4ED-28FD-4707-BE47-583EB5C9C6DE}" sibTransId="{510082CE-B9AF-4FF6-A026-C593D3267CFB}"/>
    <dgm:cxn modelId="{B3466873-B86F-48F4-91C7-15EB2ADE73D9}" srcId="{2AC0CE94-E590-4398-A6B9-1B9FD4042C3E}" destId="{40E20D81-2E07-4451-94B8-901913B31C51}" srcOrd="0" destOrd="0" parTransId="{542981D1-B943-45D4-AA52-DD5BB57F1AC0}" sibTransId="{BD08FB13-4C69-4448-A635-810E7D6F33A4}"/>
    <dgm:cxn modelId="{335D7DA6-7241-4CD1-AD54-29455C12E81E}" srcId="{CDAA7683-94F9-4125-8250-08F64D3B5658}" destId="{04538063-0946-4E6B-A700-BE6F485A1C25}" srcOrd="0" destOrd="0" parTransId="{5B3DE6DA-E059-49F1-AF7F-BD35EC1208F4}" sibTransId="{589E5D03-2B66-4EC6-B85B-4E868AEEC0A4}"/>
    <dgm:cxn modelId="{EB7748B1-DB61-4AC1-A42A-146E10F9224A}" type="presOf" srcId="{BA85C6A2-8687-4DAE-84C5-A2E72570EC6A}" destId="{0473DBBC-3EAB-4EB8-BB05-868AFC052FF8}" srcOrd="0" destOrd="1" presId="urn:microsoft.com/office/officeart/2005/8/layout/hList1"/>
    <dgm:cxn modelId="{FA7E80BA-1102-4FED-962C-417EBCFCCC16}" type="presOf" srcId="{A98460A4-5620-4C8E-B93C-D09411CB7D99}" destId="{B455AC82-90FC-43C4-BA13-206D38CBF081}" srcOrd="0" destOrd="0" presId="urn:microsoft.com/office/officeart/2005/8/layout/hList1"/>
    <dgm:cxn modelId="{D4D7E0E0-1789-46FF-9648-206EC3B16BFE}" type="presOf" srcId="{8074F4E4-7C95-4B51-9D69-9E5590E37D04}" destId="{3DC7EF4B-458C-4506-8A0C-A39FE41C019E}" srcOrd="0" destOrd="0" presId="urn:microsoft.com/office/officeart/2005/8/layout/hList1"/>
    <dgm:cxn modelId="{1ED99BEF-1E78-47BE-ACAB-EDCF32B6A6C6}" type="presOf" srcId="{40E20D81-2E07-4451-94B8-901913B31C51}" destId="{35359EA8-C8DA-448D-B97F-BCEAB681DF3C}" srcOrd="0" destOrd="0" presId="urn:microsoft.com/office/officeart/2005/8/layout/hList1"/>
    <dgm:cxn modelId="{B348E8F0-FA19-477F-9CDE-615F211FBED0}" srcId="{2AC0CE94-E590-4398-A6B9-1B9FD4042C3E}" destId="{A98460A4-5620-4C8E-B93C-D09411CB7D99}" srcOrd="2" destOrd="0" parTransId="{5261E47B-42F8-4264-A8D1-12AE7246A215}" sibTransId="{BA1DDBCC-B392-4B45-9AF6-B40B1A40725E}"/>
    <dgm:cxn modelId="{F9369DFB-2771-41C1-9204-904E610B7EBE}" srcId="{40E20D81-2E07-4451-94B8-901913B31C51}" destId="{8074F4E4-7C95-4B51-9D69-9E5590E37D04}" srcOrd="0" destOrd="0" parTransId="{3D023F43-0DC1-43E0-8E12-A0C37315B8B8}" sibTransId="{8747E398-551E-44F0-B6D6-C671CC658688}"/>
    <dgm:cxn modelId="{211E8384-D63E-44BF-BA6B-63BD4FC29F77}" type="presParOf" srcId="{B55E962B-F8B3-404A-8E3C-51B4279E91CD}" destId="{871EA5ED-27C4-4842-A81A-BFAFCFBABAA1}" srcOrd="0" destOrd="0" presId="urn:microsoft.com/office/officeart/2005/8/layout/hList1"/>
    <dgm:cxn modelId="{9126F64D-9C7D-4233-9A7A-B2C5D468F408}" type="presParOf" srcId="{871EA5ED-27C4-4842-A81A-BFAFCFBABAA1}" destId="{35359EA8-C8DA-448D-B97F-BCEAB681DF3C}" srcOrd="0" destOrd="0" presId="urn:microsoft.com/office/officeart/2005/8/layout/hList1"/>
    <dgm:cxn modelId="{0E76B5EF-461C-4AE8-9E37-CDC312648519}" type="presParOf" srcId="{871EA5ED-27C4-4842-A81A-BFAFCFBABAA1}" destId="{3DC7EF4B-458C-4506-8A0C-A39FE41C019E}" srcOrd="1" destOrd="0" presId="urn:microsoft.com/office/officeart/2005/8/layout/hList1"/>
    <dgm:cxn modelId="{BD60347F-D850-4341-A21B-A1666A2CB23B}" type="presParOf" srcId="{B55E962B-F8B3-404A-8E3C-51B4279E91CD}" destId="{0EC6F61E-6445-4A20-8221-C337B69E1C0A}" srcOrd="1" destOrd="0" presId="urn:microsoft.com/office/officeart/2005/8/layout/hList1"/>
    <dgm:cxn modelId="{25641A7D-833E-4026-94FF-0624DCAAC883}" type="presParOf" srcId="{B55E962B-F8B3-404A-8E3C-51B4279E91CD}" destId="{223C28BD-121C-4D9A-84D9-243017F672EE}" srcOrd="2" destOrd="0" presId="urn:microsoft.com/office/officeart/2005/8/layout/hList1"/>
    <dgm:cxn modelId="{522A2090-6FC7-41BE-B945-CE863F82365A}" type="presParOf" srcId="{223C28BD-121C-4D9A-84D9-243017F672EE}" destId="{1A4E4AA8-E194-4B20-AA97-04FACE9AC946}" srcOrd="0" destOrd="0" presId="urn:microsoft.com/office/officeart/2005/8/layout/hList1"/>
    <dgm:cxn modelId="{78BE79B0-5129-4CBC-8C5C-E260162732E9}" type="presParOf" srcId="{223C28BD-121C-4D9A-84D9-243017F672EE}" destId="{0473DBBC-3EAB-4EB8-BB05-868AFC052FF8}" srcOrd="1" destOrd="0" presId="urn:microsoft.com/office/officeart/2005/8/layout/hList1"/>
    <dgm:cxn modelId="{DDF061BB-00BB-42B2-BCBB-2194F71A430D}" type="presParOf" srcId="{B55E962B-F8B3-404A-8E3C-51B4279E91CD}" destId="{77AC6FAB-A891-4034-A73E-11379C0CBFE4}" srcOrd="3" destOrd="0" presId="urn:microsoft.com/office/officeart/2005/8/layout/hList1"/>
    <dgm:cxn modelId="{09D588EA-5CE6-4272-97BD-3209C4834893}" type="presParOf" srcId="{B55E962B-F8B3-404A-8E3C-51B4279E91CD}" destId="{6A6E5949-4336-48F2-844C-23F3AC9792FB}" srcOrd="4" destOrd="0" presId="urn:microsoft.com/office/officeart/2005/8/layout/hList1"/>
    <dgm:cxn modelId="{811D9392-E8CA-4BD3-AEB6-291118C9DDFD}" type="presParOf" srcId="{6A6E5949-4336-48F2-844C-23F3AC9792FB}" destId="{B455AC82-90FC-43C4-BA13-206D38CBF081}" srcOrd="0" destOrd="0" presId="urn:microsoft.com/office/officeart/2005/8/layout/hList1"/>
    <dgm:cxn modelId="{6DAD2D95-EF8E-4BDF-9681-37F36A525DBC}" type="presParOf" srcId="{6A6E5949-4336-48F2-844C-23F3AC9792FB}" destId="{55156122-B819-4DA8-84CE-46514A5B9C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C0CE94-E590-4398-A6B9-1B9FD4042C3E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40E20D81-2E07-4451-94B8-901913B31C51}">
      <dgm:prSet phldrT="[Text]" custT="1"/>
      <dgm:spPr/>
      <dgm:t>
        <a:bodyPr/>
        <a:lstStyle/>
        <a:p>
          <a:r>
            <a:rPr lang="sr-Latn-RS" sz="1800" dirty="0"/>
            <a:t>Verbalni testovi</a:t>
          </a:r>
        </a:p>
      </dgm:t>
    </dgm:pt>
    <dgm:pt modelId="{542981D1-B943-45D4-AA52-DD5BB57F1AC0}" type="parTrans" cxnId="{B3466873-B86F-48F4-91C7-15EB2ADE73D9}">
      <dgm:prSet/>
      <dgm:spPr/>
      <dgm:t>
        <a:bodyPr/>
        <a:lstStyle/>
        <a:p>
          <a:endParaRPr lang="sr-Latn-RS"/>
        </a:p>
      </dgm:t>
    </dgm:pt>
    <dgm:pt modelId="{BD08FB13-4C69-4448-A635-810E7D6F33A4}" type="sibTrans" cxnId="{B3466873-B86F-48F4-91C7-15EB2ADE73D9}">
      <dgm:prSet/>
      <dgm:spPr/>
      <dgm:t>
        <a:bodyPr/>
        <a:lstStyle/>
        <a:p>
          <a:endParaRPr lang="sr-Latn-RS"/>
        </a:p>
      </dgm:t>
    </dgm:pt>
    <dgm:pt modelId="{A98460A4-5620-4C8E-B93C-D09411CB7D99}">
      <dgm:prSet phldrT="[Text]" custT="1"/>
      <dgm:spPr/>
      <dgm:t>
        <a:bodyPr/>
        <a:lstStyle/>
        <a:p>
          <a:r>
            <a:rPr lang="sr-Latn-RS" sz="1800" dirty="0"/>
            <a:t>Neverbalni testovi</a:t>
          </a:r>
        </a:p>
      </dgm:t>
    </dgm:pt>
    <dgm:pt modelId="{5261E47B-42F8-4264-A8D1-12AE7246A215}" type="parTrans" cxnId="{B348E8F0-FA19-477F-9CDE-615F211FBED0}">
      <dgm:prSet/>
      <dgm:spPr/>
      <dgm:t>
        <a:bodyPr/>
        <a:lstStyle/>
        <a:p>
          <a:endParaRPr lang="sr-Latn-RS"/>
        </a:p>
      </dgm:t>
    </dgm:pt>
    <dgm:pt modelId="{BA1DDBCC-B392-4B45-9AF6-B40B1A40725E}" type="sibTrans" cxnId="{B348E8F0-FA19-477F-9CDE-615F211FBED0}">
      <dgm:prSet/>
      <dgm:spPr/>
      <dgm:t>
        <a:bodyPr/>
        <a:lstStyle/>
        <a:p>
          <a:endParaRPr lang="sr-Latn-RS"/>
        </a:p>
      </dgm:t>
    </dgm:pt>
    <dgm:pt modelId="{EC21ED04-2A90-4919-922D-8363F504D6B7}">
      <dgm:prSet phldrT="[Text]" custT="1"/>
      <dgm:spPr/>
      <dgm:t>
        <a:bodyPr/>
        <a:lstStyle/>
        <a:p>
          <a:pPr marL="171450" marR="0" lvl="1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Stavke su grafičke/</a:t>
          </a:r>
          <a:r>
            <a:rPr lang="sr-Latn-RS" sz="1800" b="0" i="0" u="none" kern="1200" baseline="0" dirty="0" err="1">
              <a:latin typeface="Calibri" panose="020F0502020204030204"/>
              <a:ea typeface="+mn-ea"/>
              <a:cs typeface="+mn-cs"/>
            </a:rPr>
            <a:t>ikoničke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gm:t>
    </dgm:pt>
    <dgm:pt modelId="{CCE5EA28-9BD9-462B-9075-0B985D94113D}" type="parTrans" cxnId="{97A2EB33-E773-4C08-A700-E672F28BAD56}">
      <dgm:prSet/>
      <dgm:spPr/>
      <dgm:t>
        <a:bodyPr/>
        <a:lstStyle/>
        <a:p>
          <a:endParaRPr lang="sr-Latn-RS"/>
        </a:p>
      </dgm:t>
    </dgm:pt>
    <dgm:pt modelId="{85F1927C-D5AB-44A3-9B4A-43FF5FDEDDEF}" type="sibTrans" cxnId="{97A2EB33-E773-4C08-A700-E672F28BAD56}">
      <dgm:prSet/>
      <dgm:spPr/>
      <dgm:t>
        <a:bodyPr/>
        <a:lstStyle/>
        <a:p>
          <a:endParaRPr lang="sr-Latn-RS"/>
        </a:p>
      </dgm:t>
    </dgm:pt>
    <dgm:pt modelId="{8074F4E4-7C95-4B51-9D69-9E5590E37D04}">
      <dgm:prSet phldrT="[Text]" custT="1"/>
      <dgm:spPr/>
      <dgm:t>
        <a:bodyPr/>
        <a:lstStyle/>
        <a:p>
          <a:pPr marL="114300" indent="0">
            <a:buFont typeface="Arial" panose="020B0604020202020204" pitchFamily="34" charset="0"/>
            <a:buNone/>
          </a:pPr>
          <a:r>
            <a:rPr lang="sr-Latn-RS" altLang="sr-Latn-RS" sz="1800" kern="1200" dirty="0"/>
            <a:t>Stavke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su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formulisa</a:t>
          </a:r>
          <a:r>
            <a:rPr lang="sr-Latn-RS" altLang="sr-Latn-RS" sz="1800" kern="1200" dirty="0"/>
            <a:t>ne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prirodnim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jezikom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gm:t>
    </dgm:pt>
    <dgm:pt modelId="{3D023F43-0DC1-43E0-8E12-A0C37315B8B8}" type="parTrans" cxnId="{F9369DFB-2771-41C1-9204-904E610B7EBE}">
      <dgm:prSet/>
      <dgm:spPr/>
      <dgm:t>
        <a:bodyPr/>
        <a:lstStyle/>
        <a:p>
          <a:endParaRPr lang="sr-Latn-RS"/>
        </a:p>
      </dgm:t>
    </dgm:pt>
    <dgm:pt modelId="{8747E398-551E-44F0-B6D6-C671CC658688}" type="sibTrans" cxnId="{F9369DFB-2771-41C1-9204-904E610B7EBE}">
      <dgm:prSet/>
      <dgm:spPr/>
      <dgm:t>
        <a:bodyPr/>
        <a:lstStyle/>
        <a:p>
          <a:endParaRPr lang="sr-Latn-RS"/>
        </a:p>
      </dgm:t>
    </dgm:pt>
    <dgm:pt modelId="{CDAA7683-94F9-4125-8250-08F64D3B5658}">
      <dgm:prSet phldrT="[Text]" custT="1"/>
      <dgm:spPr/>
      <dgm:t>
        <a:bodyPr/>
        <a:lstStyle/>
        <a:p>
          <a:r>
            <a:rPr lang="sr-Latn-RS" sz="1800" dirty="0"/>
            <a:t>Numerički testovi</a:t>
          </a:r>
        </a:p>
      </dgm:t>
    </dgm:pt>
    <dgm:pt modelId="{470AB4ED-28FD-4707-BE47-583EB5C9C6DE}" type="parTrans" cxnId="{D931DB71-DFC8-4ECC-B8BC-466DC54B3C2F}">
      <dgm:prSet/>
      <dgm:spPr/>
      <dgm:t>
        <a:bodyPr/>
        <a:lstStyle/>
        <a:p>
          <a:endParaRPr lang="sr-Latn-RS"/>
        </a:p>
      </dgm:t>
    </dgm:pt>
    <dgm:pt modelId="{510082CE-B9AF-4FF6-A026-C593D3267CFB}" type="sibTrans" cxnId="{D931DB71-DFC8-4ECC-B8BC-466DC54B3C2F}">
      <dgm:prSet/>
      <dgm:spPr/>
      <dgm:t>
        <a:bodyPr/>
        <a:lstStyle/>
        <a:p>
          <a:endParaRPr lang="sr-Latn-RS"/>
        </a:p>
      </dgm:t>
    </dgm:pt>
    <dgm:pt modelId="{04538063-0946-4E6B-A700-BE6F485A1C25}">
      <dgm:prSet phldrT="[Text]"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Stavke su brojevi i/ili slova</a:t>
          </a:r>
        </a:p>
      </dgm:t>
    </dgm:pt>
    <dgm:pt modelId="{5B3DE6DA-E059-49F1-AF7F-BD35EC1208F4}" type="parTrans" cxnId="{335D7DA6-7241-4CD1-AD54-29455C12E81E}">
      <dgm:prSet/>
      <dgm:spPr/>
      <dgm:t>
        <a:bodyPr/>
        <a:lstStyle/>
        <a:p>
          <a:endParaRPr lang="sr-Latn-RS"/>
        </a:p>
      </dgm:t>
    </dgm:pt>
    <dgm:pt modelId="{589E5D03-2B66-4EC6-B85B-4E868AEEC0A4}" type="sibTrans" cxnId="{335D7DA6-7241-4CD1-AD54-29455C12E81E}">
      <dgm:prSet/>
      <dgm:spPr/>
      <dgm:t>
        <a:bodyPr/>
        <a:lstStyle/>
        <a:p>
          <a:endParaRPr lang="sr-Latn-RS"/>
        </a:p>
      </dgm:t>
    </dgm:pt>
    <dgm:pt modelId="{BA85C6A2-8687-4DAE-84C5-A2E72570EC6A}">
      <dgm:prSet phldrT="[Text]"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Ako se koriste kao simboli – pripadaju neverbalnim testovima</a:t>
          </a:r>
        </a:p>
      </dgm:t>
    </dgm:pt>
    <dgm:pt modelId="{96821808-DA78-4B23-B9AF-3562685B5BF7}" type="parTrans" cxnId="{14ECF644-5AFC-4171-9EEE-90D122B7604E}">
      <dgm:prSet/>
      <dgm:spPr/>
      <dgm:t>
        <a:bodyPr/>
        <a:lstStyle/>
        <a:p>
          <a:endParaRPr lang="sr-Latn-RS"/>
        </a:p>
      </dgm:t>
    </dgm:pt>
    <dgm:pt modelId="{C01BB94D-C46D-4841-82A8-F3649C22B8F5}" type="sibTrans" cxnId="{14ECF644-5AFC-4171-9EEE-90D122B7604E}">
      <dgm:prSet/>
      <dgm:spPr/>
      <dgm:t>
        <a:bodyPr/>
        <a:lstStyle/>
        <a:p>
          <a:endParaRPr lang="sr-Latn-RS"/>
        </a:p>
      </dgm:t>
    </dgm:pt>
    <dgm:pt modelId="{B55E962B-F8B3-404A-8E3C-51B4279E91CD}" type="pres">
      <dgm:prSet presAssocID="{2AC0CE94-E590-4398-A6B9-1B9FD4042C3E}" presName="Name0" presStyleCnt="0">
        <dgm:presLayoutVars>
          <dgm:dir/>
          <dgm:animLvl val="lvl"/>
          <dgm:resizeHandles val="exact"/>
        </dgm:presLayoutVars>
      </dgm:prSet>
      <dgm:spPr/>
    </dgm:pt>
    <dgm:pt modelId="{871EA5ED-27C4-4842-A81A-BFAFCFBABAA1}" type="pres">
      <dgm:prSet presAssocID="{40E20D81-2E07-4451-94B8-901913B31C51}" presName="composite" presStyleCnt="0"/>
      <dgm:spPr/>
    </dgm:pt>
    <dgm:pt modelId="{35359EA8-C8DA-448D-B97F-BCEAB681DF3C}" type="pres">
      <dgm:prSet presAssocID="{40E20D81-2E07-4451-94B8-901913B31C51}" presName="parTx" presStyleLbl="alignNode1" presStyleIdx="0" presStyleCnt="3" custScaleY="7133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3DC7EF4B-458C-4506-8A0C-A39FE41C019E}" type="pres">
      <dgm:prSet presAssocID="{40E20D81-2E07-4451-94B8-901913B31C51}" presName="desTx" presStyleLbl="alignAccFollowNode1" presStyleIdx="0" presStyleCnt="3">
        <dgm:presLayoutVars>
          <dgm:bulletEnabled val="1"/>
        </dgm:presLayoutVars>
      </dgm:prSet>
      <dgm:spPr/>
    </dgm:pt>
    <dgm:pt modelId="{0EC6F61E-6445-4A20-8221-C337B69E1C0A}" type="pres">
      <dgm:prSet presAssocID="{BD08FB13-4C69-4448-A635-810E7D6F33A4}" presName="space" presStyleCnt="0"/>
      <dgm:spPr/>
    </dgm:pt>
    <dgm:pt modelId="{223C28BD-121C-4D9A-84D9-243017F672EE}" type="pres">
      <dgm:prSet presAssocID="{CDAA7683-94F9-4125-8250-08F64D3B5658}" presName="composite" presStyleCnt="0"/>
      <dgm:spPr/>
    </dgm:pt>
    <dgm:pt modelId="{1A4E4AA8-E194-4B20-AA97-04FACE9AC946}" type="pres">
      <dgm:prSet presAssocID="{CDAA7683-94F9-4125-8250-08F64D3B5658}" presName="parTx" presStyleLbl="alignNode1" presStyleIdx="1" presStyleCnt="3" custScaleY="71438" custLinFactNeighborY="19827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0473DBBC-3EAB-4EB8-BB05-868AFC052FF8}" type="pres">
      <dgm:prSet presAssocID="{CDAA7683-94F9-4125-8250-08F64D3B5658}" presName="desTx" presStyleLbl="alignAccFollowNode1" presStyleIdx="1" presStyleCnt="3" custLinFactNeighborY="6485">
        <dgm:presLayoutVars>
          <dgm:bulletEnabled val="1"/>
        </dgm:presLayoutVars>
      </dgm:prSet>
      <dgm:spPr/>
    </dgm:pt>
    <dgm:pt modelId="{77AC6FAB-A891-4034-A73E-11379C0CBFE4}" type="pres">
      <dgm:prSet presAssocID="{510082CE-B9AF-4FF6-A026-C593D3267CFB}" presName="space" presStyleCnt="0"/>
      <dgm:spPr/>
    </dgm:pt>
    <dgm:pt modelId="{6A6E5949-4336-48F2-844C-23F3AC9792FB}" type="pres">
      <dgm:prSet presAssocID="{A98460A4-5620-4C8E-B93C-D09411CB7D99}" presName="composite" presStyleCnt="0"/>
      <dgm:spPr/>
    </dgm:pt>
    <dgm:pt modelId="{B455AC82-90FC-43C4-BA13-206D38CBF081}" type="pres">
      <dgm:prSet presAssocID="{A98460A4-5620-4C8E-B93C-D09411CB7D99}" presName="parTx" presStyleLbl="alignNode1" presStyleIdx="2" presStyleCnt="3" custScaleY="7133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55156122-B819-4DA8-84CE-46514A5B9CD9}" type="pres">
      <dgm:prSet presAssocID="{A98460A4-5620-4C8E-B93C-D09411CB7D9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50C6405-CA28-4080-8F8F-444BC3FDC053}" type="presOf" srcId="{2AC0CE94-E590-4398-A6B9-1B9FD4042C3E}" destId="{B55E962B-F8B3-404A-8E3C-51B4279E91CD}" srcOrd="0" destOrd="0" presId="urn:microsoft.com/office/officeart/2005/8/layout/hList1"/>
    <dgm:cxn modelId="{D7629A1A-9027-4E52-8788-27C7D993EBD9}" type="presOf" srcId="{04538063-0946-4E6B-A700-BE6F485A1C25}" destId="{0473DBBC-3EAB-4EB8-BB05-868AFC052FF8}" srcOrd="0" destOrd="0" presId="urn:microsoft.com/office/officeart/2005/8/layout/hList1"/>
    <dgm:cxn modelId="{97A2EB33-E773-4C08-A700-E672F28BAD56}" srcId="{A98460A4-5620-4C8E-B93C-D09411CB7D99}" destId="{EC21ED04-2A90-4919-922D-8363F504D6B7}" srcOrd="0" destOrd="0" parTransId="{CCE5EA28-9BD9-462B-9075-0B985D94113D}" sibTransId="{85F1927C-D5AB-44A3-9B4A-43FF5FDEDDEF}"/>
    <dgm:cxn modelId="{9A8B8940-E777-4DAA-B02B-D88AA625E87A}" type="presOf" srcId="{EC21ED04-2A90-4919-922D-8363F504D6B7}" destId="{55156122-B819-4DA8-84CE-46514A5B9CD9}" srcOrd="0" destOrd="0" presId="urn:microsoft.com/office/officeart/2005/8/layout/hList1"/>
    <dgm:cxn modelId="{14ECF644-5AFC-4171-9EEE-90D122B7604E}" srcId="{CDAA7683-94F9-4125-8250-08F64D3B5658}" destId="{BA85C6A2-8687-4DAE-84C5-A2E72570EC6A}" srcOrd="1" destOrd="0" parTransId="{96821808-DA78-4B23-B9AF-3562685B5BF7}" sibTransId="{C01BB94D-C46D-4841-82A8-F3649C22B8F5}"/>
    <dgm:cxn modelId="{B055E965-2709-442D-823D-04A41A6495A9}" type="presOf" srcId="{CDAA7683-94F9-4125-8250-08F64D3B5658}" destId="{1A4E4AA8-E194-4B20-AA97-04FACE9AC946}" srcOrd="0" destOrd="0" presId="urn:microsoft.com/office/officeart/2005/8/layout/hList1"/>
    <dgm:cxn modelId="{D931DB71-DFC8-4ECC-B8BC-466DC54B3C2F}" srcId="{2AC0CE94-E590-4398-A6B9-1B9FD4042C3E}" destId="{CDAA7683-94F9-4125-8250-08F64D3B5658}" srcOrd="1" destOrd="0" parTransId="{470AB4ED-28FD-4707-BE47-583EB5C9C6DE}" sibTransId="{510082CE-B9AF-4FF6-A026-C593D3267CFB}"/>
    <dgm:cxn modelId="{B3466873-B86F-48F4-91C7-15EB2ADE73D9}" srcId="{2AC0CE94-E590-4398-A6B9-1B9FD4042C3E}" destId="{40E20D81-2E07-4451-94B8-901913B31C51}" srcOrd="0" destOrd="0" parTransId="{542981D1-B943-45D4-AA52-DD5BB57F1AC0}" sibTransId="{BD08FB13-4C69-4448-A635-810E7D6F33A4}"/>
    <dgm:cxn modelId="{335D7DA6-7241-4CD1-AD54-29455C12E81E}" srcId="{CDAA7683-94F9-4125-8250-08F64D3B5658}" destId="{04538063-0946-4E6B-A700-BE6F485A1C25}" srcOrd="0" destOrd="0" parTransId="{5B3DE6DA-E059-49F1-AF7F-BD35EC1208F4}" sibTransId="{589E5D03-2B66-4EC6-B85B-4E868AEEC0A4}"/>
    <dgm:cxn modelId="{EB7748B1-DB61-4AC1-A42A-146E10F9224A}" type="presOf" srcId="{BA85C6A2-8687-4DAE-84C5-A2E72570EC6A}" destId="{0473DBBC-3EAB-4EB8-BB05-868AFC052FF8}" srcOrd="0" destOrd="1" presId="urn:microsoft.com/office/officeart/2005/8/layout/hList1"/>
    <dgm:cxn modelId="{FA7E80BA-1102-4FED-962C-417EBCFCCC16}" type="presOf" srcId="{A98460A4-5620-4C8E-B93C-D09411CB7D99}" destId="{B455AC82-90FC-43C4-BA13-206D38CBF081}" srcOrd="0" destOrd="0" presId="urn:microsoft.com/office/officeart/2005/8/layout/hList1"/>
    <dgm:cxn modelId="{D4D7E0E0-1789-46FF-9648-206EC3B16BFE}" type="presOf" srcId="{8074F4E4-7C95-4B51-9D69-9E5590E37D04}" destId="{3DC7EF4B-458C-4506-8A0C-A39FE41C019E}" srcOrd="0" destOrd="0" presId="urn:microsoft.com/office/officeart/2005/8/layout/hList1"/>
    <dgm:cxn modelId="{1ED99BEF-1E78-47BE-ACAB-EDCF32B6A6C6}" type="presOf" srcId="{40E20D81-2E07-4451-94B8-901913B31C51}" destId="{35359EA8-C8DA-448D-B97F-BCEAB681DF3C}" srcOrd="0" destOrd="0" presId="urn:microsoft.com/office/officeart/2005/8/layout/hList1"/>
    <dgm:cxn modelId="{B348E8F0-FA19-477F-9CDE-615F211FBED0}" srcId="{2AC0CE94-E590-4398-A6B9-1B9FD4042C3E}" destId="{A98460A4-5620-4C8E-B93C-D09411CB7D99}" srcOrd="2" destOrd="0" parTransId="{5261E47B-42F8-4264-A8D1-12AE7246A215}" sibTransId="{BA1DDBCC-B392-4B45-9AF6-B40B1A40725E}"/>
    <dgm:cxn modelId="{F9369DFB-2771-41C1-9204-904E610B7EBE}" srcId="{40E20D81-2E07-4451-94B8-901913B31C51}" destId="{8074F4E4-7C95-4B51-9D69-9E5590E37D04}" srcOrd="0" destOrd="0" parTransId="{3D023F43-0DC1-43E0-8E12-A0C37315B8B8}" sibTransId="{8747E398-551E-44F0-B6D6-C671CC658688}"/>
    <dgm:cxn modelId="{211E8384-D63E-44BF-BA6B-63BD4FC29F77}" type="presParOf" srcId="{B55E962B-F8B3-404A-8E3C-51B4279E91CD}" destId="{871EA5ED-27C4-4842-A81A-BFAFCFBABAA1}" srcOrd="0" destOrd="0" presId="urn:microsoft.com/office/officeart/2005/8/layout/hList1"/>
    <dgm:cxn modelId="{9126F64D-9C7D-4233-9A7A-B2C5D468F408}" type="presParOf" srcId="{871EA5ED-27C4-4842-A81A-BFAFCFBABAA1}" destId="{35359EA8-C8DA-448D-B97F-BCEAB681DF3C}" srcOrd="0" destOrd="0" presId="urn:microsoft.com/office/officeart/2005/8/layout/hList1"/>
    <dgm:cxn modelId="{0E76B5EF-461C-4AE8-9E37-CDC312648519}" type="presParOf" srcId="{871EA5ED-27C4-4842-A81A-BFAFCFBABAA1}" destId="{3DC7EF4B-458C-4506-8A0C-A39FE41C019E}" srcOrd="1" destOrd="0" presId="urn:microsoft.com/office/officeart/2005/8/layout/hList1"/>
    <dgm:cxn modelId="{BD60347F-D850-4341-A21B-A1666A2CB23B}" type="presParOf" srcId="{B55E962B-F8B3-404A-8E3C-51B4279E91CD}" destId="{0EC6F61E-6445-4A20-8221-C337B69E1C0A}" srcOrd="1" destOrd="0" presId="urn:microsoft.com/office/officeart/2005/8/layout/hList1"/>
    <dgm:cxn modelId="{25641A7D-833E-4026-94FF-0624DCAAC883}" type="presParOf" srcId="{B55E962B-F8B3-404A-8E3C-51B4279E91CD}" destId="{223C28BD-121C-4D9A-84D9-243017F672EE}" srcOrd="2" destOrd="0" presId="urn:microsoft.com/office/officeart/2005/8/layout/hList1"/>
    <dgm:cxn modelId="{522A2090-6FC7-41BE-B945-CE863F82365A}" type="presParOf" srcId="{223C28BD-121C-4D9A-84D9-243017F672EE}" destId="{1A4E4AA8-E194-4B20-AA97-04FACE9AC946}" srcOrd="0" destOrd="0" presId="urn:microsoft.com/office/officeart/2005/8/layout/hList1"/>
    <dgm:cxn modelId="{78BE79B0-5129-4CBC-8C5C-E260162732E9}" type="presParOf" srcId="{223C28BD-121C-4D9A-84D9-243017F672EE}" destId="{0473DBBC-3EAB-4EB8-BB05-868AFC052FF8}" srcOrd="1" destOrd="0" presId="urn:microsoft.com/office/officeart/2005/8/layout/hList1"/>
    <dgm:cxn modelId="{DDF061BB-00BB-42B2-BCBB-2194F71A430D}" type="presParOf" srcId="{B55E962B-F8B3-404A-8E3C-51B4279E91CD}" destId="{77AC6FAB-A891-4034-A73E-11379C0CBFE4}" srcOrd="3" destOrd="0" presId="urn:microsoft.com/office/officeart/2005/8/layout/hList1"/>
    <dgm:cxn modelId="{09D588EA-5CE6-4272-97BD-3209C4834893}" type="presParOf" srcId="{B55E962B-F8B3-404A-8E3C-51B4279E91CD}" destId="{6A6E5949-4336-48F2-844C-23F3AC9792FB}" srcOrd="4" destOrd="0" presId="urn:microsoft.com/office/officeart/2005/8/layout/hList1"/>
    <dgm:cxn modelId="{811D9392-E8CA-4BD3-AEB6-291118C9DDFD}" type="presParOf" srcId="{6A6E5949-4336-48F2-844C-23F3AC9792FB}" destId="{B455AC82-90FC-43C4-BA13-206D38CBF081}" srcOrd="0" destOrd="0" presId="urn:microsoft.com/office/officeart/2005/8/layout/hList1"/>
    <dgm:cxn modelId="{6DAD2D95-EF8E-4BDF-9681-37F36A525DBC}" type="presParOf" srcId="{6A6E5949-4336-48F2-844C-23F3AC9792FB}" destId="{55156122-B819-4DA8-84CE-46514A5B9C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EE1DE0-1CD7-4AE4-88ED-467B5A5BB6A3}" type="doc">
      <dgm:prSet loTypeId="urn:microsoft.com/office/officeart/2005/8/layout/matrix3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9D91782B-3F82-4D78-9C4B-939C4AFED0E5}">
      <dgm:prSet phldrT="[Text]"/>
      <dgm:spPr/>
      <dgm:t>
        <a:bodyPr/>
        <a:lstStyle/>
        <a:p>
          <a:r>
            <a:rPr lang="sr-Latn-RS" dirty="0"/>
            <a:t>Verbalni kognitivni</a:t>
          </a:r>
        </a:p>
      </dgm:t>
    </dgm:pt>
    <dgm:pt modelId="{FBB1EC44-D9B4-440E-AD71-CFC58FA35834}" type="parTrans" cxnId="{D599FE67-149A-48B9-920E-2E3213A50BF0}">
      <dgm:prSet/>
      <dgm:spPr/>
      <dgm:t>
        <a:bodyPr/>
        <a:lstStyle/>
        <a:p>
          <a:endParaRPr lang="sr-Latn-RS"/>
        </a:p>
      </dgm:t>
    </dgm:pt>
    <dgm:pt modelId="{6AA1A9A9-42E5-4BF8-9C99-9D77F03D31BF}" type="sibTrans" cxnId="{D599FE67-149A-48B9-920E-2E3213A50BF0}">
      <dgm:prSet/>
      <dgm:spPr/>
      <dgm:t>
        <a:bodyPr/>
        <a:lstStyle/>
        <a:p>
          <a:endParaRPr lang="sr-Latn-RS"/>
        </a:p>
      </dgm:t>
    </dgm:pt>
    <dgm:pt modelId="{9D0879C3-DF7E-451A-A555-0D3AA9618693}">
      <dgm:prSet phldrT="[Text]"/>
      <dgm:spPr/>
      <dgm:t>
        <a:bodyPr/>
        <a:lstStyle/>
        <a:p>
          <a:r>
            <a:rPr lang="sr-Latn-RS" dirty="0"/>
            <a:t>Neverbalni kognitivni</a:t>
          </a:r>
        </a:p>
      </dgm:t>
    </dgm:pt>
    <dgm:pt modelId="{A52442CB-4958-460F-B398-99B5D2A008D2}" type="parTrans" cxnId="{D7BDCC04-FCA3-46B7-B8B7-52FA0DAE588E}">
      <dgm:prSet/>
      <dgm:spPr/>
      <dgm:t>
        <a:bodyPr/>
        <a:lstStyle/>
        <a:p>
          <a:endParaRPr lang="sr-Latn-RS"/>
        </a:p>
      </dgm:t>
    </dgm:pt>
    <dgm:pt modelId="{95F1F89D-7825-467B-A512-DBF9DE275FBC}" type="sibTrans" cxnId="{D7BDCC04-FCA3-46B7-B8B7-52FA0DAE588E}">
      <dgm:prSet/>
      <dgm:spPr/>
      <dgm:t>
        <a:bodyPr/>
        <a:lstStyle/>
        <a:p>
          <a:endParaRPr lang="sr-Latn-RS"/>
        </a:p>
      </dgm:t>
    </dgm:pt>
    <dgm:pt modelId="{BBDCB2A9-DACE-49BB-8759-8C23A1CFB890}">
      <dgm:prSet phldrT="[Text]"/>
      <dgm:spPr/>
      <dgm:t>
        <a:bodyPr/>
        <a:lstStyle/>
        <a:p>
          <a:r>
            <a:rPr lang="sr-Latn-RS" dirty="0"/>
            <a:t>Verbalni </a:t>
          </a:r>
          <a:r>
            <a:rPr lang="sr-Latn-RS" dirty="0" err="1"/>
            <a:t>konativni</a:t>
          </a:r>
          <a:endParaRPr lang="sr-Latn-RS" dirty="0"/>
        </a:p>
      </dgm:t>
    </dgm:pt>
    <dgm:pt modelId="{15E0D4C0-9B60-43E3-BB06-44031099EB1E}" type="parTrans" cxnId="{11BE4DA4-459D-437D-A7A2-FF441A67ACD2}">
      <dgm:prSet/>
      <dgm:spPr/>
      <dgm:t>
        <a:bodyPr/>
        <a:lstStyle/>
        <a:p>
          <a:endParaRPr lang="sr-Latn-RS"/>
        </a:p>
      </dgm:t>
    </dgm:pt>
    <dgm:pt modelId="{3B4B4F1B-31A0-4140-8CFA-EA4FD730721D}" type="sibTrans" cxnId="{11BE4DA4-459D-437D-A7A2-FF441A67ACD2}">
      <dgm:prSet/>
      <dgm:spPr/>
      <dgm:t>
        <a:bodyPr/>
        <a:lstStyle/>
        <a:p>
          <a:endParaRPr lang="sr-Latn-RS"/>
        </a:p>
      </dgm:t>
    </dgm:pt>
    <dgm:pt modelId="{E2995B91-5161-463E-AF5F-202980B1B1D7}">
      <dgm:prSet phldrT="[Text]"/>
      <dgm:spPr/>
      <dgm:t>
        <a:bodyPr/>
        <a:lstStyle/>
        <a:p>
          <a:r>
            <a:rPr lang="sr-Latn-RS" dirty="0"/>
            <a:t>Neverbalni </a:t>
          </a:r>
          <a:r>
            <a:rPr lang="sr-Latn-RS" dirty="0" err="1"/>
            <a:t>konativni</a:t>
          </a:r>
          <a:endParaRPr lang="sr-Latn-RS" dirty="0"/>
        </a:p>
      </dgm:t>
    </dgm:pt>
    <dgm:pt modelId="{8D30CE6A-3F28-48A5-BFF1-0F06D63E7599}" type="parTrans" cxnId="{44501611-DF65-45CF-B4AB-B487EE2B794E}">
      <dgm:prSet/>
      <dgm:spPr/>
      <dgm:t>
        <a:bodyPr/>
        <a:lstStyle/>
        <a:p>
          <a:endParaRPr lang="sr-Latn-RS"/>
        </a:p>
      </dgm:t>
    </dgm:pt>
    <dgm:pt modelId="{9073D1AD-2EBD-4516-8570-33248D100221}" type="sibTrans" cxnId="{44501611-DF65-45CF-B4AB-B487EE2B794E}">
      <dgm:prSet/>
      <dgm:spPr/>
      <dgm:t>
        <a:bodyPr/>
        <a:lstStyle/>
        <a:p>
          <a:endParaRPr lang="sr-Latn-RS"/>
        </a:p>
      </dgm:t>
    </dgm:pt>
    <dgm:pt modelId="{DFCDC5B6-72DF-4292-A414-9EE56717AD99}" type="pres">
      <dgm:prSet presAssocID="{BBEE1DE0-1CD7-4AE4-88ED-467B5A5BB6A3}" presName="matrix" presStyleCnt="0">
        <dgm:presLayoutVars>
          <dgm:chMax val="1"/>
          <dgm:dir/>
          <dgm:resizeHandles val="exact"/>
        </dgm:presLayoutVars>
      </dgm:prSet>
      <dgm:spPr/>
    </dgm:pt>
    <dgm:pt modelId="{0A0992DB-8141-42A6-98D8-3DBFFFC9B577}" type="pres">
      <dgm:prSet presAssocID="{BBEE1DE0-1CD7-4AE4-88ED-467B5A5BB6A3}" presName="diamond" presStyleLbl="bgShp" presStyleIdx="0" presStyleCnt="1"/>
      <dgm:spPr/>
    </dgm:pt>
    <dgm:pt modelId="{58C20562-8EE2-487B-8130-9A9C0DE996C0}" type="pres">
      <dgm:prSet presAssocID="{BBEE1DE0-1CD7-4AE4-88ED-467B5A5BB6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13C3F86-FDC3-408D-9DB2-5A5D7A3B68C2}" type="pres">
      <dgm:prSet presAssocID="{BBEE1DE0-1CD7-4AE4-88ED-467B5A5BB6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66C056-55EF-4AC5-8449-231B11A7EAB6}" type="pres">
      <dgm:prSet presAssocID="{BBEE1DE0-1CD7-4AE4-88ED-467B5A5BB6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B1DD017-6873-49DB-BEBE-1795FACF5A75}" type="pres">
      <dgm:prSet presAssocID="{BBEE1DE0-1CD7-4AE4-88ED-467B5A5BB6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7BDCC04-FCA3-46B7-B8B7-52FA0DAE588E}" srcId="{BBEE1DE0-1CD7-4AE4-88ED-467B5A5BB6A3}" destId="{9D0879C3-DF7E-451A-A555-0D3AA9618693}" srcOrd="1" destOrd="0" parTransId="{A52442CB-4958-460F-B398-99B5D2A008D2}" sibTransId="{95F1F89D-7825-467B-A512-DBF9DE275FBC}"/>
    <dgm:cxn modelId="{44501611-DF65-45CF-B4AB-B487EE2B794E}" srcId="{BBEE1DE0-1CD7-4AE4-88ED-467B5A5BB6A3}" destId="{E2995B91-5161-463E-AF5F-202980B1B1D7}" srcOrd="3" destOrd="0" parTransId="{8D30CE6A-3F28-48A5-BFF1-0F06D63E7599}" sibTransId="{9073D1AD-2EBD-4516-8570-33248D100221}"/>
    <dgm:cxn modelId="{CDBFB523-6CF6-42F0-9982-1D72FD00D221}" type="presOf" srcId="{9D91782B-3F82-4D78-9C4B-939C4AFED0E5}" destId="{58C20562-8EE2-487B-8130-9A9C0DE996C0}" srcOrd="0" destOrd="0" presId="urn:microsoft.com/office/officeart/2005/8/layout/matrix3"/>
    <dgm:cxn modelId="{4B81543C-601E-40BE-9AC1-B6AD4E0FD92F}" type="presOf" srcId="{E2995B91-5161-463E-AF5F-202980B1B1D7}" destId="{9B1DD017-6873-49DB-BEBE-1795FACF5A75}" srcOrd="0" destOrd="0" presId="urn:microsoft.com/office/officeart/2005/8/layout/matrix3"/>
    <dgm:cxn modelId="{D599FE67-149A-48B9-920E-2E3213A50BF0}" srcId="{BBEE1DE0-1CD7-4AE4-88ED-467B5A5BB6A3}" destId="{9D91782B-3F82-4D78-9C4B-939C4AFED0E5}" srcOrd="0" destOrd="0" parTransId="{FBB1EC44-D9B4-440E-AD71-CFC58FA35834}" sibTransId="{6AA1A9A9-42E5-4BF8-9C99-9D77F03D31BF}"/>
    <dgm:cxn modelId="{FE819E6A-27AA-4BDF-8D4C-E917D1A9617A}" type="presOf" srcId="{9D0879C3-DF7E-451A-A555-0D3AA9618693}" destId="{F13C3F86-FDC3-408D-9DB2-5A5D7A3B68C2}" srcOrd="0" destOrd="0" presId="urn:microsoft.com/office/officeart/2005/8/layout/matrix3"/>
    <dgm:cxn modelId="{11BE4DA4-459D-437D-A7A2-FF441A67ACD2}" srcId="{BBEE1DE0-1CD7-4AE4-88ED-467B5A5BB6A3}" destId="{BBDCB2A9-DACE-49BB-8759-8C23A1CFB890}" srcOrd="2" destOrd="0" parTransId="{15E0D4C0-9B60-43E3-BB06-44031099EB1E}" sibTransId="{3B4B4F1B-31A0-4140-8CFA-EA4FD730721D}"/>
    <dgm:cxn modelId="{6B207AA7-B41D-4651-98DC-48B8EE37119E}" type="presOf" srcId="{BBEE1DE0-1CD7-4AE4-88ED-467B5A5BB6A3}" destId="{DFCDC5B6-72DF-4292-A414-9EE56717AD99}" srcOrd="0" destOrd="0" presId="urn:microsoft.com/office/officeart/2005/8/layout/matrix3"/>
    <dgm:cxn modelId="{B60A19BE-2C61-4C61-9B7E-6DF344833C0E}" type="presOf" srcId="{BBDCB2A9-DACE-49BB-8759-8C23A1CFB890}" destId="{4366C056-55EF-4AC5-8449-231B11A7EAB6}" srcOrd="0" destOrd="0" presId="urn:microsoft.com/office/officeart/2005/8/layout/matrix3"/>
    <dgm:cxn modelId="{0CA3F3F5-4F79-474A-8719-55B56C0948F1}" type="presParOf" srcId="{DFCDC5B6-72DF-4292-A414-9EE56717AD99}" destId="{0A0992DB-8141-42A6-98D8-3DBFFFC9B577}" srcOrd="0" destOrd="0" presId="urn:microsoft.com/office/officeart/2005/8/layout/matrix3"/>
    <dgm:cxn modelId="{6C0CFCAE-1C2D-4C5C-A2F6-7C656857D375}" type="presParOf" srcId="{DFCDC5B6-72DF-4292-A414-9EE56717AD99}" destId="{58C20562-8EE2-487B-8130-9A9C0DE996C0}" srcOrd="1" destOrd="0" presId="urn:microsoft.com/office/officeart/2005/8/layout/matrix3"/>
    <dgm:cxn modelId="{119563ED-A095-4448-807E-52FE4D3284A6}" type="presParOf" srcId="{DFCDC5B6-72DF-4292-A414-9EE56717AD99}" destId="{F13C3F86-FDC3-408D-9DB2-5A5D7A3B68C2}" srcOrd="2" destOrd="0" presId="urn:microsoft.com/office/officeart/2005/8/layout/matrix3"/>
    <dgm:cxn modelId="{68470805-A6A0-4F1F-862A-860AB17513EA}" type="presParOf" srcId="{DFCDC5B6-72DF-4292-A414-9EE56717AD99}" destId="{4366C056-55EF-4AC5-8449-231B11A7EAB6}" srcOrd="3" destOrd="0" presId="urn:microsoft.com/office/officeart/2005/8/layout/matrix3"/>
    <dgm:cxn modelId="{8355FC0D-CA6E-41F7-95E2-3E093DAA4639}" type="presParOf" srcId="{DFCDC5B6-72DF-4292-A414-9EE56717AD99}" destId="{9B1DD017-6873-49DB-BEBE-1795FACF5A7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D2062B-A935-4026-814B-78DF86842DC4}" type="doc">
      <dgm:prSet loTypeId="urn:diagrams.loki3.com/Bracke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CCDE4E41-E97C-4157-8EF9-E02919D004C5}">
      <dgm:prSet phldrT="[Text]" custT="1"/>
      <dgm:spPr/>
      <dgm:t>
        <a:bodyPr/>
        <a:lstStyle/>
        <a:p>
          <a:r>
            <a:rPr lang="sr-Latn-RS" sz="1800" b="0" i="0" dirty="0"/>
            <a:t>Štampani testovi</a:t>
          </a:r>
        </a:p>
      </dgm:t>
    </dgm:pt>
    <dgm:pt modelId="{2BFAFB7B-AD6A-4D77-B59B-9B64CDEE7EE2}" type="parTrans" cxnId="{337F17D3-480D-449A-91C7-0ED767131B23}">
      <dgm:prSet/>
      <dgm:spPr/>
      <dgm:t>
        <a:bodyPr/>
        <a:lstStyle/>
        <a:p>
          <a:endParaRPr lang="sr-Latn-RS"/>
        </a:p>
      </dgm:t>
    </dgm:pt>
    <dgm:pt modelId="{3800EFF3-8DCA-4729-B7E7-DFF8F9ACE666}" type="sibTrans" cxnId="{337F17D3-480D-449A-91C7-0ED767131B23}">
      <dgm:prSet/>
      <dgm:spPr/>
      <dgm:t>
        <a:bodyPr/>
        <a:lstStyle/>
        <a:p>
          <a:endParaRPr lang="sr-Latn-RS"/>
        </a:p>
      </dgm:t>
    </dgm:pt>
    <dgm:pt modelId="{894E12DC-7644-45E2-B504-46E4162F1075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Papir-olovka testovi</a:t>
          </a:r>
        </a:p>
      </dgm:t>
    </dgm:pt>
    <dgm:pt modelId="{70594BEF-E505-4BF2-BBEF-5B3CE86B7A4E}" type="parTrans" cxnId="{C7595810-AC62-475D-9E55-D63308E8C6FF}">
      <dgm:prSet/>
      <dgm:spPr/>
      <dgm:t>
        <a:bodyPr/>
        <a:lstStyle/>
        <a:p>
          <a:endParaRPr lang="sr-Latn-RS"/>
        </a:p>
      </dgm:t>
    </dgm:pt>
    <dgm:pt modelId="{09235629-1571-4A5E-A55A-761747CA0B2A}" type="sibTrans" cxnId="{C7595810-AC62-475D-9E55-D63308E8C6FF}">
      <dgm:prSet/>
      <dgm:spPr/>
      <dgm:t>
        <a:bodyPr/>
        <a:lstStyle/>
        <a:p>
          <a:endParaRPr lang="sr-Latn-RS"/>
        </a:p>
      </dgm:t>
    </dgm:pt>
    <dgm:pt modelId="{CBD2A8D7-A1F0-4209-A42E-C47D65934446}">
      <dgm:prSet phldrT="[Text]" custT="1"/>
      <dgm:spPr/>
      <dgm:t>
        <a:bodyPr/>
        <a:lstStyle/>
        <a:p>
          <a:r>
            <a:rPr lang="sr-Latn-RS" sz="1800" dirty="0"/>
            <a:t>Testovi izvođenja</a:t>
          </a:r>
          <a:endParaRPr lang="sr-Latn-RS" sz="1800" b="0" i="1" dirty="0"/>
        </a:p>
      </dgm:t>
    </dgm:pt>
    <dgm:pt modelId="{2F473725-CF6F-4FEF-84A9-B4BF7FD0CD5A}" type="parTrans" cxnId="{24D0CB85-732E-4FE0-A1E9-F7F17D26690E}">
      <dgm:prSet/>
      <dgm:spPr/>
      <dgm:t>
        <a:bodyPr/>
        <a:lstStyle/>
        <a:p>
          <a:endParaRPr lang="sr-Latn-RS"/>
        </a:p>
      </dgm:t>
    </dgm:pt>
    <dgm:pt modelId="{05734E03-AAD9-4513-9BF5-578B41C7041B}" type="sibTrans" cxnId="{24D0CB85-732E-4FE0-A1E9-F7F17D26690E}">
      <dgm:prSet/>
      <dgm:spPr/>
      <dgm:t>
        <a:bodyPr/>
        <a:lstStyle/>
        <a:p>
          <a:endParaRPr lang="sr-Latn-RS"/>
        </a:p>
      </dgm:t>
    </dgm:pt>
    <dgm:pt modelId="{7040C5C2-4FBC-4F53-BB0F-8C2658829543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</a:t>
          </a:r>
          <a:r>
            <a:rPr lang="en-US" altLang="en-U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estovi</a:t>
          </a:r>
          <a:r>
            <a:rPr lang="en-U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altLang="en-U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delatnosti</a:t>
          </a:r>
          <a:r>
            <a:rPr lang="en-U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Latn-C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sr-Latn-CS" altLang="en-U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performance</a:t>
          </a:r>
          <a:r>
            <a:rPr lang="sr-Latn-C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test), </a:t>
          </a:r>
          <a:r>
            <a:rPr lang="en-U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test </a:t>
          </a:r>
          <a:r>
            <a:rPr lang="en-US" altLang="en-U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aparati</a:t>
          </a:r>
          <a:r>
            <a:rPr lang="sr-Latn-R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(uređaji)</a:t>
          </a:r>
          <a:endParaRPr lang="sr-Latn-R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8544472D-5BD4-4AB2-9766-62C3609D9394}" type="parTrans" cxnId="{A35F8088-912C-4E10-AC3E-BAE1CD8F4A28}">
      <dgm:prSet/>
      <dgm:spPr/>
      <dgm:t>
        <a:bodyPr/>
        <a:lstStyle/>
        <a:p>
          <a:endParaRPr lang="sr-Latn-RS"/>
        </a:p>
      </dgm:t>
    </dgm:pt>
    <dgm:pt modelId="{A44928B3-EC3B-48E5-B928-C935643FFC18}" type="sibTrans" cxnId="{A35F8088-912C-4E10-AC3E-BAE1CD8F4A28}">
      <dgm:prSet/>
      <dgm:spPr/>
      <dgm:t>
        <a:bodyPr/>
        <a:lstStyle/>
        <a:p>
          <a:endParaRPr lang="sr-Latn-RS"/>
        </a:p>
      </dgm:t>
    </dgm:pt>
    <dgm:pt modelId="{07A9D6AE-1B1E-4BAB-AEE7-6E2E06F0EDCA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C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Spram materijala – spadaju u neverbalne testove, posebna grupa</a:t>
          </a:r>
        </a:p>
      </dgm:t>
    </dgm:pt>
    <dgm:pt modelId="{D46E8847-EE73-43A5-AB8D-7D884F367B8F}" type="parTrans" cxnId="{993273B5-4B58-41A8-8297-4C1B73DDF92B}">
      <dgm:prSet/>
      <dgm:spPr/>
      <dgm:t>
        <a:bodyPr/>
        <a:lstStyle/>
        <a:p>
          <a:endParaRPr lang="sr-Latn-RS"/>
        </a:p>
      </dgm:t>
    </dgm:pt>
    <dgm:pt modelId="{65FCD798-FC8F-4F13-BAD6-BDCD7D36DC4C}" type="sibTrans" cxnId="{993273B5-4B58-41A8-8297-4C1B73DDF92B}">
      <dgm:prSet/>
      <dgm:spPr/>
      <dgm:t>
        <a:bodyPr/>
        <a:lstStyle/>
        <a:p>
          <a:endParaRPr lang="sr-Latn-RS"/>
        </a:p>
      </dgm:t>
    </dgm:pt>
    <dgm:pt modelId="{D6E8E7F2-D7AD-4A1D-843B-B5B966B3CE09}">
      <dgm:prSet custT="1"/>
      <dgm:spPr/>
      <dgm:t>
        <a:bodyPr/>
        <a:lstStyle/>
        <a:p>
          <a:r>
            <a:rPr lang="sr-Latn-CS" altLang="en-US" sz="1800" dirty="0"/>
            <a:t>Računarski podržani testovi</a:t>
          </a:r>
        </a:p>
      </dgm:t>
    </dgm:pt>
    <dgm:pt modelId="{2F71D481-4F7A-4F47-BF10-0B1DF0F419AF}" type="parTrans" cxnId="{CA2FCB90-BFAC-4341-88D3-28677FB646F7}">
      <dgm:prSet/>
      <dgm:spPr/>
      <dgm:t>
        <a:bodyPr/>
        <a:lstStyle/>
        <a:p>
          <a:endParaRPr lang="sr-Latn-RS"/>
        </a:p>
      </dgm:t>
    </dgm:pt>
    <dgm:pt modelId="{C5827AB5-29C7-44BB-ABB2-9F6279AEB043}" type="sibTrans" cxnId="{CA2FCB90-BFAC-4341-88D3-28677FB646F7}">
      <dgm:prSet/>
      <dgm:spPr/>
      <dgm:t>
        <a:bodyPr/>
        <a:lstStyle/>
        <a:p>
          <a:endParaRPr lang="sr-Latn-RS"/>
        </a:p>
      </dgm:t>
    </dgm:pt>
    <dgm:pt modelId="{40933CB7-AB69-4746-8233-DAA71838043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r-Latn-CS" altLang="en-US" sz="1800" dirty="0"/>
            <a:t>Sve veći broj testova (iz prethodne dve kategorije) prebacuje se na kompjutere (tablete, mobilne telefone)</a:t>
          </a:r>
        </a:p>
      </dgm:t>
    </dgm:pt>
    <dgm:pt modelId="{96E29E34-1B5C-477F-A279-B16A0F8253C0}" type="parTrans" cxnId="{8E28399D-12BF-4882-B9F5-CE9682D138CE}">
      <dgm:prSet/>
      <dgm:spPr/>
      <dgm:t>
        <a:bodyPr/>
        <a:lstStyle/>
        <a:p>
          <a:endParaRPr lang="sr-Latn-RS"/>
        </a:p>
      </dgm:t>
    </dgm:pt>
    <dgm:pt modelId="{0C0DC7BB-6FB0-4F6B-B7FB-57D2ADE5F239}" type="sibTrans" cxnId="{8E28399D-12BF-4882-B9F5-CE9682D138CE}">
      <dgm:prSet/>
      <dgm:spPr/>
      <dgm:t>
        <a:bodyPr/>
        <a:lstStyle/>
        <a:p>
          <a:endParaRPr lang="sr-Latn-RS"/>
        </a:p>
      </dgm:t>
    </dgm:pt>
    <dgm:pt modelId="{D68131D1-BF34-4836-8625-CB174871411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r-Latn-CS" altLang="en-US" sz="1800" dirty="0"/>
            <a:t>Mogući različiti načini zadavanja testa (</a:t>
          </a:r>
          <a:r>
            <a:rPr lang="sr-Latn-CS" altLang="en-US" sz="1800" dirty="0" err="1"/>
            <a:t>online</a:t>
          </a:r>
          <a:r>
            <a:rPr lang="sr-Latn-CS" altLang="en-US" sz="1800" dirty="0"/>
            <a:t> ili </a:t>
          </a:r>
          <a:r>
            <a:rPr lang="sr-Latn-CS" altLang="en-US" sz="1800" dirty="0" err="1"/>
            <a:t>offline</a:t>
          </a:r>
          <a:r>
            <a:rPr lang="sr-Latn-CS" altLang="en-US" sz="1800" dirty="0"/>
            <a:t>): linearno, </a:t>
          </a:r>
          <a:r>
            <a:rPr lang="sr-Latn-CS" altLang="en-US" sz="1800" dirty="0" err="1"/>
            <a:t>randomizirano</a:t>
          </a:r>
          <a:r>
            <a:rPr lang="sr-Latn-CS" altLang="en-US" sz="1800" dirty="0"/>
            <a:t>, adaptivno…</a:t>
          </a:r>
        </a:p>
      </dgm:t>
    </dgm:pt>
    <dgm:pt modelId="{5DE59F92-F3EE-4D7A-9F46-20604247694C}" type="parTrans" cxnId="{D8C03DEC-4D8D-4710-9267-A937131ECAAD}">
      <dgm:prSet/>
      <dgm:spPr/>
      <dgm:t>
        <a:bodyPr/>
        <a:lstStyle/>
        <a:p>
          <a:endParaRPr lang="sr-Latn-RS"/>
        </a:p>
      </dgm:t>
    </dgm:pt>
    <dgm:pt modelId="{652F2767-6834-4F49-A47A-311A220A584C}" type="sibTrans" cxnId="{D8C03DEC-4D8D-4710-9267-A937131ECAAD}">
      <dgm:prSet/>
      <dgm:spPr/>
      <dgm:t>
        <a:bodyPr/>
        <a:lstStyle/>
        <a:p>
          <a:endParaRPr lang="sr-Latn-RS"/>
        </a:p>
      </dgm:t>
    </dgm:pt>
    <dgm:pt modelId="{B6E78AD1-7421-45CE-BAC8-131E0ACF9DF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r-Latn-RS" altLang="sr-Latn-RS" sz="1800" dirty="0"/>
            <a:t>Nude veliku kontrolu istraživaču: </a:t>
          </a:r>
          <a:r>
            <a:rPr lang="en-US" altLang="sr-Latn-RS" dirty="0" err="1"/>
            <a:t>izlaganje</a:t>
          </a:r>
          <a:r>
            <a:rPr lang="en-US" altLang="sr-Latn-RS" dirty="0"/>
            <a:t> </a:t>
          </a:r>
          <a:r>
            <a:rPr lang="en-US" altLang="sr-Latn-RS" dirty="0" err="1"/>
            <a:t>draži</a:t>
          </a:r>
          <a:r>
            <a:rPr lang="sr-Latn-RS" altLang="sr-Latn-RS" dirty="0"/>
            <a:t>, </a:t>
          </a:r>
          <a:r>
            <a:rPr lang="en-US" altLang="sr-Latn-RS" dirty="0" err="1"/>
            <a:t>registrovanje</a:t>
          </a:r>
          <a:r>
            <a:rPr lang="en-US" altLang="sr-Latn-RS" dirty="0"/>
            <a:t> </a:t>
          </a:r>
          <a:r>
            <a:rPr lang="en-US" altLang="sr-Latn-RS" dirty="0" err="1"/>
            <a:t>odgovora</a:t>
          </a:r>
          <a:r>
            <a:rPr lang="en-US" altLang="sr-Latn-RS" dirty="0"/>
            <a:t> </a:t>
          </a:r>
          <a:r>
            <a:rPr lang="en-US" altLang="sr-Latn-RS" dirty="0" err="1"/>
            <a:t>ispitanika</a:t>
          </a:r>
          <a:r>
            <a:rPr lang="sr-Latn-RS" altLang="sr-Latn-RS" dirty="0"/>
            <a:t>, </a:t>
          </a:r>
          <a:r>
            <a:rPr lang="en-US" altLang="sr-Latn-RS" dirty="0" err="1"/>
            <a:t>merenje</a:t>
          </a:r>
          <a:r>
            <a:rPr lang="en-US" altLang="sr-Latn-RS" dirty="0"/>
            <a:t> </a:t>
          </a:r>
          <a:r>
            <a:rPr lang="en-US" altLang="sr-Latn-RS" dirty="0" err="1"/>
            <a:t>vremena</a:t>
          </a:r>
          <a:r>
            <a:rPr lang="en-US" altLang="sr-Latn-RS" dirty="0"/>
            <a:t> </a:t>
          </a:r>
          <a:r>
            <a:rPr lang="en-US" altLang="sr-Latn-RS" dirty="0" err="1"/>
            <a:t>reakcije</a:t>
          </a:r>
          <a:r>
            <a:rPr lang="sr-Latn-RS" altLang="sr-Latn-RS" dirty="0"/>
            <a:t>, </a:t>
          </a:r>
          <a:r>
            <a:rPr lang="en-US" altLang="sr-Latn-RS" dirty="0" err="1"/>
            <a:t>brojanje</a:t>
          </a:r>
          <a:r>
            <a:rPr lang="en-US" altLang="sr-Latn-RS" dirty="0"/>
            <a:t> </a:t>
          </a:r>
          <a:r>
            <a:rPr lang="en-US" altLang="sr-Latn-RS" dirty="0" err="1"/>
            <a:t>grešaka</a:t>
          </a:r>
          <a:r>
            <a:rPr lang="en-US" altLang="sr-Latn-RS" dirty="0"/>
            <a:t> </a:t>
          </a:r>
          <a:r>
            <a:rPr lang="en-US" altLang="sr-Latn-RS" dirty="0" err="1"/>
            <a:t>i</a:t>
          </a:r>
          <a:r>
            <a:rPr lang="en-US" altLang="sr-Latn-RS" dirty="0"/>
            <a:t> </a:t>
          </a:r>
          <a:r>
            <a:rPr lang="en-US" altLang="sr-Latn-RS" dirty="0" err="1"/>
            <a:t>drugi</a:t>
          </a:r>
          <a:r>
            <a:rPr lang="sr-Latn-RS" altLang="sr-Latn-RS" dirty="0"/>
            <a:t>h bitnih</a:t>
          </a:r>
          <a:r>
            <a:rPr lang="en-US" altLang="sr-Latn-RS" dirty="0"/>
            <a:t> </a:t>
          </a:r>
          <a:r>
            <a:rPr lang="en-US" altLang="sr-Latn-RS" dirty="0" err="1"/>
            <a:t>paramet</a:t>
          </a:r>
          <a:r>
            <a:rPr lang="sr-Latn-RS" altLang="sr-Latn-RS" dirty="0"/>
            <a:t>ara</a:t>
          </a:r>
          <a:r>
            <a:rPr lang="en-US" altLang="sr-Latn-RS" dirty="0"/>
            <a:t> </a:t>
          </a:r>
          <a:endParaRPr lang="sr-Latn-CS" altLang="en-US" sz="1800" dirty="0"/>
        </a:p>
      </dgm:t>
    </dgm:pt>
    <dgm:pt modelId="{9F5CE4E0-3D74-4CFA-A961-E93F83EB5D19}" type="parTrans" cxnId="{7B448A6D-8D40-49D9-BA17-CCCBF80726F0}">
      <dgm:prSet/>
      <dgm:spPr/>
      <dgm:t>
        <a:bodyPr/>
        <a:lstStyle/>
        <a:p>
          <a:endParaRPr lang="sr-Latn-RS"/>
        </a:p>
      </dgm:t>
    </dgm:pt>
    <dgm:pt modelId="{33A1177F-BF16-46E0-BA41-C9F5B2FA57D3}" type="sibTrans" cxnId="{7B448A6D-8D40-49D9-BA17-CCCBF80726F0}">
      <dgm:prSet/>
      <dgm:spPr/>
      <dgm:t>
        <a:bodyPr/>
        <a:lstStyle/>
        <a:p>
          <a:endParaRPr lang="sr-Latn-RS"/>
        </a:p>
      </dgm:t>
    </dgm:pt>
    <dgm:pt modelId="{D80AD90E-B3DC-46CB-AC6A-4C517FE44E3B}" type="pres">
      <dgm:prSet presAssocID="{DDD2062B-A935-4026-814B-78DF86842DC4}" presName="Name0" presStyleCnt="0">
        <dgm:presLayoutVars>
          <dgm:dir/>
          <dgm:animLvl val="lvl"/>
          <dgm:resizeHandles val="exact"/>
        </dgm:presLayoutVars>
      </dgm:prSet>
      <dgm:spPr/>
    </dgm:pt>
    <dgm:pt modelId="{D8D3AC8B-38C4-46DA-B468-04F31814BE9B}" type="pres">
      <dgm:prSet presAssocID="{CCDE4E41-E97C-4157-8EF9-E02919D004C5}" presName="linNode" presStyleCnt="0"/>
      <dgm:spPr/>
    </dgm:pt>
    <dgm:pt modelId="{438B0805-E799-4345-B68B-ABBDBFF3E0F5}" type="pres">
      <dgm:prSet presAssocID="{CCDE4E41-E97C-4157-8EF9-E02919D004C5}" presName="parTx" presStyleLbl="revTx" presStyleIdx="0" presStyleCnt="3" custScaleY="46465">
        <dgm:presLayoutVars>
          <dgm:chMax val="1"/>
          <dgm:bulletEnabled val="1"/>
        </dgm:presLayoutVars>
      </dgm:prSet>
      <dgm:spPr/>
    </dgm:pt>
    <dgm:pt modelId="{2833DF8F-8C4C-485C-A6F9-6A2E15E427D6}" type="pres">
      <dgm:prSet presAssocID="{CCDE4E41-E97C-4157-8EF9-E02919D004C5}" presName="bracket" presStyleLbl="parChTrans1D1" presStyleIdx="0" presStyleCnt="3" custScaleY="45750"/>
      <dgm:spPr/>
    </dgm:pt>
    <dgm:pt modelId="{A7769C5F-D135-465A-8ACC-D04468769748}" type="pres">
      <dgm:prSet presAssocID="{CCDE4E41-E97C-4157-8EF9-E02919D004C5}" presName="spH" presStyleCnt="0"/>
      <dgm:spPr/>
    </dgm:pt>
    <dgm:pt modelId="{D2434DEF-BD9F-4F39-B217-17A9505671B8}" type="pres">
      <dgm:prSet presAssocID="{CCDE4E41-E97C-4157-8EF9-E02919D004C5}" presName="desTx" presStyleLbl="node1" presStyleIdx="0" presStyleCnt="3" custScaleY="45750">
        <dgm:presLayoutVars>
          <dgm:bulletEnabled val="1"/>
        </dgm:presLayoutVars>
      </dgm:prSet>
      <dgm:spPr/>
    </dgm:pt>
    <dgm:pt modelId="{321D39D0-F191-4747-93E0-8A58B96781EA}" type="pres">
      <dgm:prSet presAssocID="{3800EFF3-8DCA-4729-B7E7-DFF8F9ACE666}" presName="spV" presStyleCnt="0"/>
      <dgm:spPr/>
    </dgm:pt>
    <dgm:pt modelId="{6DFB76CE-DC22-4D2F-A2D8-7C8EF8E5D893}" type="pres">
      <dgm:prSet presAssocID="{CBD2A8D7-A1F0-4209-A42E-C47D65934446}" presName="linNode" presStyleCnt="0"/>
      <dgm:spPr/>
    </dgm:pt>
    <dgm:pt modelId="{D8EF0AA4-8A92-41CA-B462-CDF6AF3A9EB2}" type="pres">
      <dgm:prSet presAssocID="{CBD2A8D7-A1F0-4209-A42E-C47D65934446}" presName="parTx" presStyleLbl="revTx" presStyleIdx="1" presStyleCnt="3">
        <dgm:presLayoutVars>
          <dgm:chMax val="1"/>
          <dgm:bulletEnabled val="1"/>
        </dgm:presLayoutVars>
      </dgm:prSet>
      <dgm:spPr/>
    </dgm:pt>
    <dgm:pt modelId="{621117F8-835C-4D4D-B509-20643B853913}" type="pres">
      <dgm:prSet presAssocID="{CBD2A8D7-A1F0-4209-A42E-C47D65934446}" presName="bracket" presStyleLbl="parChTrans1D1" presStyleIdx="1" presStyleCnt="3"/>
      <dgm:spPr/>
    </dgm:pt>
    <dgm:pt modelId="{95FA73B3-FFC2-4463-B125-4AC1756D1ABF}" type="pres">
      <dgm:prSet presAssocID="{CBD2A8D7-A1F0-4209-A42E-C47D65934446}" presName="spH" presStyleCnt="0"/>
      <dgm:spPr/>
    </dgm:pt>
    <dgm:pt modelId="{AC95D06D-EBAE-4C01-B11A-0742201C9AC0}" type="pres">
      <dgm:prSet presAssocID="{CBD2A8D7-A1F0-4209-A42E-C47D65934446}" presName="desTx" presStyleLbl="node1" presStyleIdx="1" presStyleCnt="3">
        <dgm:presLayoutVars>
          <dgm:bulletEnabled val="1"/>
        </dgm:presLayoutVars>
      </dgm:prSet>
      <dgm:spPr/>
    </dgm:pt>
    <dgm:pt modelId="{44E19472-E717-4AA1-84A9-37B661DF0CB2}" type="pres">
      <dgm:prSet presAssocID="{05734E03-AAD9-4513-9BF5-578B41C7041B}" presName="spV" presStyleCnt="0"/>
      <dgm:spPr/>
    </dgm:pt>
    <dgm:pt modelId="{1152B99D-FA19-44E8-AE8C-6BE649EA0408}" type="pres">
      <dgm:prSet presAssocID="{D6E8E7F2-D7AD-4A1D-843B-B5B966B3CE09}" presName="linNode" presStyleCnt="0"/>
      <dgm:spPr/>
    </dgm:pt>
    <dgm:pt modelId="{834E496B-616C-4DDA-BB76-61D10987FB9C}" type="pres">
      <dgm:prSet presAssocID="{D6E8E7F2-D7AD-4A1D-843B-B5B966B3CE09}" presName="parTx" presStyleLbl="revTx" presStyleIdx="2" presStyleCnt="3">
        <dgm:presLayoutVars>
          <dgm:chMax val="1"/>
          <dgm:bulletEnabled val="1"/>
        </dgm:presLayoutVars>
      </dgm:prSet>
      <dgm:spPr/>
    </dgm:pt>
    <dgm:pt modelId="{5031ECE8-BB2B-4C2C-929C-71AD8E614741}" type="pres">
      <dgm:prSet presAssocID="{D6E8E7F2-D7AD-4A1D-843B-B5B966B3CE09}" presName="bracket" presStyleLbl="parChTrans1D1" presStyleIdx="2" presStyleCnt="3"/>
      <dgm:spPr/>
    </dgm:pt>
    <dgm:pt modelId="{3A54BCF0-0A54-4F63-B25A-4BB2E0C2F2AE}" type="pres">
      <dgm:prSet presAssocID="{D6E8E7F2-D7AD-4A1D-843B-B5B966B3CE09}" presName="spH" presStyleCnt="0"/>
      <dgm:spPr/>
    </dgm:pt>
    <dgm:pt modelId="{178891C2-3E2F-4F13-BAB6-57DFF81BECDB}" type="pres">
      <dgm:prSet presAssocID="{D6E8E7F2-D7AD-4A1D-843B-B5B966B3CE09}" presName="desTx" presStyleLbl="node1" presStyleIdx="2" presStyleCnt="3">
        <dgm:presLayoutVars>
          <dgm:bulletEnabled val="1"/>
        </dgm:presLayoutVars>
      </dgm:prSet>
      <dgm:spPr/>
    </dgm:pt>
  </dgm:ptLst>
  <dgm:cxnLst>
    <dgm:cxn modelId="{C7595810-AC62-475D-9E55-D63308E8C6FF}" srcId="{CCDE4E41-E97C-4157-8EF9-E02919D004C5}" destId="{894E12DC-7644-45E2-B504-46E4162F1075}" srcOrd="0" destOrd="0" parTransId="{70594BEF-E505-4BF2-BBEF-5B3CE86B7A4E}" sibTransId="{09235629-1571-4A5E-A55A-761747CA0B2A}"/>
    <dgm:cxn modelId="{4BAA5C1B-C603-4A39-88C7-9324109A75CC}" type="presOf" srcId="{07A9D6AE-1B1E-4BAB-AEE7-6E2E06F0EDCA}" destId="{AC95D06D-EBAE-4C01-B11A-0742201C9AC0}" srcOrd="0" destOrd="1" presId="urn:diagrams.loki3.com/BracketList"/>
    <dgm:cxn modelId="{1F7CE82E-3F58-4F46-973A-99EBE668EFF7}" type="presOf" srcId="{40933CB7-AB69-4746-8233-DAA71838043F}" destId="{178891C2-3E2F-4F13-BAB6-57DFF81BECDB}" srcOrd="0" destOrd="0" presId="urn:diagrams.loki3.com/BracketList"/>
    <dgm:cxn modelId="{C6AC0D41-381B-43A0-ACB9-CEAE218C04AB}" type="presOf" srcId="{D6E8E7F2-D7AD-4A1D-843B-B5B966B3CE09}" destId="{834E496B-616C-4DDA-BB76-61D10987FB9C}" srcOrd="0" destOrd="0" presId="urn:diagrams.loki3.com/BracketList"/>
    <dgm:cxn modelId="{B2768A66-AA9E-42A6-B48A-0BAC7815B5C3}" type="presOf" srcId="{DDD2062B-A935-4026-814B-78DF86842DC4}" destId="{D80AD90E-B3DC-46CB-AC6A-4C517FE44E3B}" srcOrd="0" destOrd="0" presId="urn:diagrams.loki3.com/BracketList"/>
    <dgm:cxn modelId="{3BA24A48-1246-4BC2-BA14-F4C23CE9617B}" type="presOf" srcId="{B6E78AD1-7421-45CE-BAC8-131E0ACF9DF7}" destId="{178891C2-3E2F-4F13-BAB6-57DFF81BECDB}" srcOrd="0" destOrd="2" presId="urn:diagrams.loki3.com/BracketList"/>
    <dgm:cxn modelId="{7B448A6D-8D40-49D9-BA17-CCCBF80726F0}" srcId="{D6E8E7F2-D7AD-4A1D-843B-B5B966B3CE09}" destId="{B6E78AD1-7421-45CE-BAC8-131E0ACF9DF7}" srcOrd="2" destOrd="0" parTransId="{9F5CE4E0-3D74-4CFA-A961-E93F83EB5D19}" sibTransId="{33A1177F-BF16-46E0-BA41-C9F5B2FA57D3}"/>
    <dgm:cxn modelId="{24D0CB85-732E-4FE0-A1E9-F7F17D26690E}" srcId="{DDD2062B-A935-4026-814B-78DF86842DC4}" destId="{CBD2A8D7-A1F0-4209-A42E-C47D65934446}" srcOrd="1" destOrd="0" parTransId="{2F473725-CF6F-4FEF-84A9-B4BF7FD0CD5A}" sibTransId="{05734E03-AAD9-4513-9BF5-578B41C7041B}"/>
    <dgm:cxn modelId="{A35F8088-912C-4E10-AC3E-BAE1CD8F4A28}" srcId="{CBD2A8D7-A1F0-4209-A42E-C47D65934446}" destId="{7040C5C2-4FBC-4F53-BB0F-8C2658829543}" srcOrd="0" destOrd="0" parTransId="{8544472D-5BD4-4AB2-9766-62C3609D9394}" sibTransId="{A44928B3-EC3B-48E5-B928-C935643FFC18}"/>
    <dgm:cxn modelId="{C1A1038D-31C3-4233-9BCF-CB7B59298D0B}" type="presOf" srcId="{D68131D1-BF34-4836-8625-CB1748714119}" destId="{178891C2-3E2F-4F13-BAB6-57DFF81BECDB}" srcOrd="0" destOrd="1" presId="urn:diagrams.loki3.com/BracketList"/>
    <dgm:cxn modelId="{CA2FCB90-BFAC-4341-88D3-28677FB646F7}" srcId="{DDD2062B-A935-4026-814B-78DF86842DC4}" destId="{D6E8E7F2-D7AD-4A1D-843B-B5B966B3CE09}" srcOrd="2" destOrd="0" parTransId="{2F71D481-4F7A-4F47-BF10-0B1DF0F419AF}" sibTransId="{C5827AB5-29C7-44BB-ABB2-9F6279AEB043}"/>
    <dgm:cxn modelId="{8E28399D-12BF-4882-B9F5-CE9682D138CE}" srcId="{D6E8E7F2-D7AD-4A1D-843B-B5B966B3CE09}" destId="{40933CB7-AB69-4746-8233-DAA71838043F}" srcOrd="0" destOrd="0" parTransId="{96E29E34-1B5C-477F-A279-B16A0F8253C0}" sibTransId="{0C0DC7BB-6FB0-4F6B-B7FB-57D2ADE5F239}"/>
    <dgm:cxn modelId="{D2C00FA8-CB9A-4C0C-B5E9-2D2AE9E700A6}" type="presOf" srcId="{894E12DC-7644-45E2-B504-46E4162F1075}" destId="{D2434DEF-BD9F-4F39-B217-17A9505671B8}" srcOrd="0" destOrd="0" presId="urn:diagrams.loki3.com/BracketList"/>
    <dgm:cxn modelId="{5B9AEBA8-8162-4A42-97C1-C97844870FBF}" type="presOf" srcId="{CBD2A8D7-A1F0-4209-A42E-C47D65934446}" destId="{D8EF0AA4-8A92-41CA-B462-CDF6AF3A9EB2}" srcOrd="0" destOrd="0" presId="urn:diagrams.loki3.com/BracketList"/>
    <dgm:cxn modelId="{0FA151A9-D86E-4221-A518-87DB27D1947B}" type="presOf" srcId="{7040C5C2-4FBC-4F53-BB0F-8C2658829543}" destId="{AC95D06D-EBAE-4C01-B11A-0742201C9AC0}" srcOrd="0" destOrd="0" presId="urn:diagrams.loki3.com/BracketList"/>
    <dgm:cxn modelId="{993273B5-4B58-41A8-8297-4C1B73DDF92B}" srcId="{CBD2A8D7-A1F0-4209-A42E-C47D65934446}" destId="{07A9D6AE-1B1E-4BAB-AEE7-6E2E06F0EDCA}" srcOrd="1" destOrd="0" parTransId="{D46E8847-EE73-43A5-AB8D-7D884F367B8F}" sibTransId="{65FCD798-FC8F-4F13-BAD6-BDCD7D36DC4C}"/>
    <dgm:cxn modelId="{337F17D3-480D-449A-91C7-0ED767131B23}" srcId="{DDD2062B-A935-4026-814B-78DF86842DC4}" destId="{CCDE4E41-E97C-4157-8EF9-E02919D004C5}" srcOrd="0" destOrd="0" parTransId="{2BFAFB7B-AD6A-4D77-B59B-9B64CDEE7EE2}" sibTransId="{3800EFF3-8DCA-4729-B7E7-DFF8F9ACE666}"/>
    <dgm:cxn modelId="{D8C03DEC-4D8D-4710-9267-A937131ECAAD}" srcId="{D6E8E7F2-D7AD-4A1D-843B-B5B966B3CE09}" destId="{D68131D1-BF34-4836-8625-CB1748714119}" srcOrd="1" destOrd="0" parTransId="{5DE59F92-F3EE-4D7A-9F46-20604247694C}" sibTransId="{652F2767-6834-4F49-A47A-311A220A584C}"/>
    <dgm:cxn modelId="{8DBAF7EC-7984-4017-9B80-A3C002D5C804}" type="presOf" srcId="{CCDE4E41-E97C-4157-8EF9-E02919D004C5}" destId="{438B0805-E799-4345-B68B-ABBDBFF3E0F5}" srcOrd="0" destOrd="0" presId="urn:diagrams.loki3.com/BracketList"/>
    <dgm:cxn modelId="{275DDE16-79F1-4F1B-AF4F-BEE42D4F993D}" type="presParOf" srcId="{D80AD90E-B3DC-46CB-AC6A-4C517FE44E3B}" destId="{D8D3AC8B-38C4-46DA-B468-04F31814BE9B}" srcOrd="0" destOrd="0" presId="urn:diagrams.loki3.com/BracketList"/>
    <dgm:cxn modelId="{7967621A-2D57-4AA0-BE85-9F89A4D6D9C3}" type="presParOf" srcId="{D8D3AC8B-38C4-46DA-B468-04F31814BE9B}" destId="{438B0805-E799-4345-B68B-ABBDBFF3E0F5}" srcOrd="0" destOrd="0" presId="urn:diagrams.loki3.com/BracketList"/>
    <dgm:cxn modelId="{E64D4007-88C5-4490-81E5-9F1E0F0F0FF8}" type="presParOf" srcId="{D8D3AC8B-38C4-46DA-B468-04F31814BE9B}" destId="{2833DF8F-8C4C-485C-A6F9-6A2E15E427D6}" srcOrd="1" destOrd="0" presId="urn:diagrams.loki3.com/BracketList"/>
    <dgm:cxn modelId="{DE60B7DA-6729-4899-A891-083A14921364}" type="presParOf" srcId="{D8D3AC8B-38C4-46DA-B468-04F31814BE9B}" destId="{A7769C5F-D135-465A-8ACC-D04468769748}" srcOrd="2" destOrd="0" presId="urn:diagrams.loki3.com/BracketList"/>
    <dgm:cxn modelId="{DC2C0669-210D-40E5-9428-40642C6EA26E}" type="presParOf" srcId="{D8D3AC8B-38C4-46DA-B468-04F31814BE9B}" destId="{D2434DEF-BD9F-4F39-B217-17A9505671B8}" srcOrd="3" destOrd="0" presId="urn:diagrams.loki3.com/BracketList"/>
    <dgm:cxn modelId="{0B7C6EDF-0256-458F-9D68-AFBE854710EF}" type="presParOf" srcId="{D80AD90E-B3DC-46CB-AC6A-4C517FE44E3B}" destId="{321D39D0-F191-4747-93E0-8A58B96781EA}" srcOrd="1" destOrd="0" presId="urn:diagrams.loki3.com/BracketList"/>
    <dgm:cxn modelId="{9AD6607F-ABA0-4988-A978-EEF9509DE76C}" type="presParOf" srcId="{D80AD90E-B3DC-46CB-AC6A-4C517FE44E3B}" destId="{6DFB76CE-DC22-4D2F-A2D8-7C8EF8E5D893}" srcOrd="2" destOrd="0" presId="urn:diagrams.loki3.com/BracketList"/>
    <dgm:cxn modelId="{C3B57E0A-E109-48BB-BC93-426DA19298CD}" type="presParOf" srcId="{6DFB76CE-DC22-4D2F-A2D8-7C8EF8E5D893}" destId="{D8EF0AA4-8A92-41CA-B462-CDF6AF3A9EB2}" srcOrd="0" destOrd="0" presId="urn:diagrams.loki3.com/BracketList"/>
    <dgm:cxn modelId="{B7C31CDC-BCC2-4C64-A6B9-69F247B9DEB9}" type="presParOf" srcId="{6DFB76CE-DC22-4D2F-A2D8-7C8EF8E5D893}" destId="{621117F8-835C-4D4D-B509-20643B853913}" srcOrd="1" destOrd="0" presId="urn:diagrams.loki3.com/BracketList"/>
    <dgm:cxn modelId="{5BCB4040-1A47-47CA-AF98-4E60A4230765}" type="presParOf" srcId="{6DFB76CE-DC22-4D2F-A2D8-7C8EF8E5D893}" destId="{95FA73B3-FFC2-4463-B125-4AC1756D1ABF}" srcOrd="2" destOrd="0" presId="urn:diagrams.loki3.com/BracketList"/>
    <dgm:cxn modelId="{89CAB7F4-977B-4C1B-B225-B0B5E8217957}" type="presParOf" srcId="{6DFB76CE-DC22-4D2F-A2D8-7C8EF8E5D893}" destId="{AC95D06D-EBAE-4C01-B11A-0742201C9AC0}" srcOrd="3" destOrd="0" presId="urn:diagrams.loki3.com/BracketList"/>
    <dgm:cxn modelId="{FD97BD77-7DFE-4F59-B709-938D45C89A4C}" type="presParOf" srcId="{D80AD90E-B3DC-46CB-AC6A-4C517FE44E3B}" destId="{44E19472-E717-4AA1-84A9-37B661DF0CB2}" srcOrd="3" destOrd="0" presId="urn:diagrams.loki3.com/BracketList"/>
    <dgm:cxn modelId="{93A367AF-C079-4B66-9C73-CA6D4EBD27A7}" type="presParOf" srcId="{D80AD90E-B3DC-46CB-AC6A-4C517FE44E3B}" destId="{1152B99D-FA19-44E8-AE8C-6BE649EA0408}" srcOrd="4" destOrd="0" presId="urn:diagrams.loki3.com/BracketList"/>
    <dgm:cxn modelId="{3DE068E1-0A2E-466E-A6A3-02C8274CB09B}" type="presParOf" srcId="{1152B99D-FA19-44E8-AE8C-6BE649EA0408}" destId="{834E496B-616C-4DDA-BB76-61D10987FB9C}" srcOrd="0" destOrd="0" presId="urn:diagrams.loki3.com/BracketList"/>
    <dgm:cxn modelId="{2EA2BA4F-9A32-48D2-A050-B70F5BD2805F}" type="presParOf" srcId="{1152B99D-FA19-44E8-AE8C-6BE649EA0408}" destId="{5031ECE8-BB2B-4C2C-929C-71AD8E614741}" srcOrd="1" destOrd="0" presId="urn:diagrams.loki3.com/BracketList"/>
    <dgm:cxn modelId="{862CDF46-13FC-4D18-81CD-95408E5D9333}" type="presParOf" srcId="{1152B99D-FA19-44E8-AE8C-6BE649EA0408}" destId="{3A54BCF0-0A54-4F63-B25A-4BB2E0C2F2AE}" srcOrd="2" destOrd="0" presId="urn:diagrams.loki3.com/BracketList"/>
    <dgm:cxn modelId="{36835F99-6072-4757-94AB-F0D7E96E2F28}" type="presParOf" srcId="{1152B99D-FA19-44E8-AE8C-6BE649EA0408}" destId="{178891C2-3E2F-4F13-BAB6-57DFF81BECD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D2062B-A935-4026-814B-78DF86842DC4}" type="doc">
      <dgm:prSet loTypeId="urn:diagrams.loki3.com/Bracke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CCDE4E41-E97C-4157-8EF9-E02919D004C5}">
      <dgm:prSet phldrT="[Text]" custT="1"/>
      <dgm:spPr/>
      <dgm:t>
        <a:bodyPr/>
        <a:lstStyle/>
        <a:p>
          <a:r>
            <a:rPr lang="sr-Latn-RS" sz="1800" b="0" i="0" dirty="0"/>
            <a:t>Štampani testovi</a:t>
          </a:r>
        </a:p>
      </dgm:t>
    </dgm:pt>
    <dgm:pt modelId="{2BFAFB7B-AD6A-4D77-B59B-9B64CDEE7EE2}" type="parTrans" cxnId="{337F17D3-480D-449A-91C7-0ED767131B23}">
      <dgm:prSet/>
      <dgm:spPr/>
      <dgm:t>
        <a:bodyPr/>
        <a:lstStyle/>
        <a:p>
          <a:endParaRPr lang="sr-Latn-RS"/>
        </a:p>
      </dgm:t>
    </dgm:pt>
    <dgm:pt modelId="{3800EFF3-8DCA-4729-B7E7-DFF8F9ACE666}" type="sibTrans" cxnId="{337F17D3-480D-449A-91C7-0ED767131B23}">
      <dgm:prSet/>
      <dgm:spPr/>
      <dgm:t>
        <a:bodyPr/>
        <a:lstStyle/>
        <a:p>
          <a:endParaRPr lang="sr-Latn-RS"/>
        </a:p>
      </dgm:t>
    </dgm:pt>
    <dgm:pt modelId="{894E12DC-7644-45E2-B504-46E4162F1075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Papir-olovka testovi</a:t>
          </a:r>
        </a:p>
      </dgm:t>
    </dgm:pt>
    <dgm:pt modelId="{70594BEF-E505-4BF2-BBEF-5B3CE86B7A4E}" type="parTrans" cxnId="{C7595810-AC62-475D-9E55-D63308E8C6FF}">
      <dgm:prSet/>
      <dgm:spPr/>
      <dgm:t>
        <a:bodyPr/>
        <a:lstStyle/>
        <a:p>
          <a:endParaRPr lang="sr-Latn-RS"/>
        </a:p>
      </dgm:t>
    </dgm:pt>
    <dgm:pt modelId="{09235629-1571-4A5E-A55A-761747CA0B2A}" type="sibTrans" cxnId="{C7595810-AC62-475D-9E55-D63308E8C6FF}">
      <dgm:prSet/>
      <dgm:spPr/>
      <dgm:t>
        <a:bodyPr/>
        <a:lstStyle/>
        <a:p>
          <a:endParaRPr lang="sr-Latn-RS"/>
        </a:p>
      </dgm:t>
    </dgm:pt>
    <dgm:pt modelId="{CBD2A8D7-A1F0-4209-A42E-C47D65934446}">
      <dgm:prSet phldrT="[Text]" custT="1"/>
      <dgm:spPr/>
      <dgm:t>
        <a:bodyPr/>
        <a:lstStyle/>
        <a:p>
          <a:r>
            <a:rPr lang="sr-Latn-RS" sz="1800" dirty="0"/>
            <a:t>Testovi izvođenja</a:t>
          </a:r>
          <a:endParaRPr lang="sr-Latn-RS" sz="1800" b="0" i="1" dirty="0"/>
        </a:p>
      </dgm:t>
    </dgm:pt>
    <dgm:pt modelId="{2F473725-CF6F-4FEF-84A9-B4BF7FD0CD5A}" type="parTrans" cxnId="{24D0CB85-732E-4FE0-A1E9-F7F17D26690E}">
      <dgm:prSet/>
      <dgm:spPr/>
      <dgm:t>
        <a:bodyPr/>
        <a:lstStyle/>
        <a:p>
          <a:endParaRPr lang="sr-Latn-RS"/>
        </a:p>
      </dgm:t>
    </dgm:pt>
    <dgm:pt modelId="{05734E03-AAD9-4513-9BF5-578B41C7041B}" type="sibTrans" cxnId="{24D0CB85-732E-4FE0-A1E9-F7F17D26690E}">
      <dgm:prSet/>
      <dgm:spPr/>
      <dgm:t>
        <a:bodyPr/>
        <a:lstStyle/>
        <a:p>
          <a:endParaRPr lang="sr-Latn-RS"/>
        </a:p>
      </dgm:t>
    </dgm:pt>
    <dgm:pt modelId="{7040C5C2-4FBC-4F53-BB0F-8C2658829543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</a:t>
          </a:r>
          <a:r>
            <a:rPr lang="en-US" altLang="en-U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estovi</a:t>
          </a:r>
          <a:r>
            <a:rPr lang="en-U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altLang="en-U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delatnosti</a:t>
          </a:r>
          <a:r>
            <a:rPr lang="en-U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Latn-C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sr-Latn-CS" altLang="en-U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performance</a:t>
          </a:r>
          <a:r>
            <a:rPr lang="sr-Latn-C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test), </a:t>
          </a:r>
          <a:r>
            <a:rPr lang="en-U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test </a:t>
          </a:r>
          <a:r>
            <a:rPr lang="en-US" altLang="en-U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aparati</a:t>
          </a:r>
          <a:r>
            <a:rPr lang="sr-Latn-R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(uređaji)</a:t>
          </a:r>
          <a:endParaRPr lang="sr-Latn-R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8544472D-5BD4-4AB2-9766-62C3609D9394}" type="parTrans" cxnId="{A35F8088-912C-4E10-AC3E-BAE1CD8F4A28}">
      <dgm:prSet/>
      <dgm:spPr/>
      <dgm:t>
        <a:bodyPr/>
        <a:lstStyle/>
        <a:p>
          <a:endParaRPr lang="sr-Latn-RS"/>
        </a:p>
      </dgm:t>
    </dgm:pt>
    <dgm:pt modelId="{A44928B3-EC3B-48E5-B928-C935643FFC18}" type="sibTrans" cxnId="{A35F8088-912C-4E10-AC3E-BAE1CD8F4A28}">
      <dgm:prSet/>
      <dgm:spPr/>
      <dgm:t>
        <a:bodyPr/>
        <a:lstStyle/>
        <a:p>
          <a:endParaRPr lang="sr-Latn-RS"/>
        </a:p>
      </dgm:t>
    </dgm:pt>
    <dgm:pt modelId="{07A9D6AE-1B1E-4BAB-AEE7-6E2E06F0EDCA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C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Spram materijala – spadaju u neverbalne testove, posebna grupa</a:t>
          </a:r>
        </a:p>
      </dgm:t>
    </dgm:pt>
    <dgm:pt modelId="{D46E8847-EE73-43A5-AB8D-7D884F367B8F}" type="parTrans" cxnId="{993273B5-4B58-41A8-8297-4C1B73DDF92B}">
      <dgm:prSet/>
      <dgm:spPr/>
      <dgm:t>
        <a:bodyPr/>
        <a:lstStyle/>
        <a:p>
          <a:endParaRPr lang="sr-Latn-RS"/>
        </a:p>
      </dgm:t>
    </dgm:pt>
    <dgm:pt modelId="{65FCD798-FC8F-4F13-BAD6-BDCD7D36DC4C}" type="sibTrans" cxnId="{993273B5-4B58-41A8-8297-4C1B73DDF92B}">
      <dgm:prSet/>
      <dgm:spPr/>
      <dgm:t>
        <a:bodyPr/>
        <a:lstStyle/>
        <a:p>
          <a:endParaRPr lang="sr-Latn-RS"/>
        </a:p>
      </dgm:t>
    </dgm:pt>
    <dgm:pt modelId="{D6E8E7F2-D7AD-4A1D-843B-B5B966B3CE09}">
      <dgm:prSet custT="1"/>
      <dgm:spPr/>
      <dgm:t>
        <a:bodyPr/>
        <a:lstStyle/>
        <a:p>
          <a:r>
            <a:rPr lang="sr-Latn-CS" altLang="en-US" sz="1800" dirty="0"/>
            <a:t>Računarski podržani testovi</a:t>
          </a:r>
        </a:p>
      </dgm:t>
    </dgm:pt>
    <dgm:pt modelId="{2F71D481-4F7A-4F47-BF10-0B1DF0F419AF}" type="parTrans" cxnId="{CA2FCB90-BFAC-4341-88D3-28677FB646F7}">
      <dgm:prSet/>
      <dgm:spPr/>
      <dgm:t>
        <a:bodyPr/>
        <a:lstStyle/>
        <a:p>
          <a:endParaRPr lang="sr-Latn-RS"/>
        </a:p>
      </dgm:t>
    </dgm:pt>
    <dgm:pt modelId="{C5827AB5-29C7-44BB-ABB2-9F6279AEB043}" type="sibTrans" cxnId="{CA2FCB90-BFAC-4341-88D3-28677FB646F7}">
      <dgm:prSet/>
      <dgm:spPr/>
      <dgm:t>
        <a:bodyPr/>
        <a:lstStyle/>
        <a:p>
          <a:endParaRPr lang="sr-Latn-RS"/>
        </a:p>
      </dgm:t>
    </dgm:pt>
    <dgm:pt modelId="{40933CB7-AB69-4746-8233-DAA71838043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r-Latn-CS" altLang="en-US" sz="1800" dirty="0"/>
            <a:t>Sve veći broj testova (iz prethodne dve kategorije) prebacuje se na kompjutere (tablete, mobilne telefone)</a:t>
          </a:r>
        </a:p>
      </dgm:t>
    </dgm:pt>
    <dgm:pt modelId="{96E29E34-1B5C-477F-A279-B16A0F8253C0}" type="parTrans" cxnId="{8E28399D-12BF-4882-B9F5-CE9682D138CE}">
      <dgm:prSet/>
      <dgm:spPr/>
      <dgm:t>
        <a:bodyPr/>
        <a:lstStyle/>
        <a:p>
          <a:endParaRPr lang="sr-Latn-RS"/>
        </a:p>
      </dgm:t>
    </dgm:pt>
    <dgm:pt modelId="{0C0DC7BB-6FB0-4F6B-B7FB-57D2ADE5F239}" type="sibTrans" cxnId="{8E28399D-12BF-4882-B9F5-CE9682D138CE}">
      <dgm:prSet/>
      <dgm:spPr/>
      <dgm:t>
        <a:bodyPr/>
        <a:lstStyle/>
        <a:p>
          <a:endParaRPr lang="sr-Latn-RS"/>
        </a:p>
      </dgm:t>
    </dgm:pt>
    <dgm:pt modelId="{D68131D1-BF34-4836-8625-CB174871411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r-Latn-CS" altLang="en-US" sz="1800" dirty="0"/>
            <a:t>Mogući različiti načini zadavanja testa (</a:t>
          </a:r>
          <a:r>
            <a:rPr lang="sr-Latn-CS" altLang="en-US" sz="1800" dirty="0" err="1"/>
            <a:t>online</a:t>
          </a:r>
          <a:r>
            <a:rPr lang="sr-Latn-CS" altLang="en-US" sz="1800" dirty="0"/>
            <a:t> ili </a:t>
          </a:r>
          <a:r>
            <a:rPr lang="sr-Latn-CS" altLang="en-US" sz="1800" dirty="0" err="1"/>
            <a:t>offline</a:t>
          </a:r>
          <a:r>
            <a:rPr lang="sr-Latn-CS" altLang="en-US" sz="1800" dirty="0"/>
            <a:t>): linearno, </a:t>
          </a:r>
          <a:r>
            <a:rPr lang="sr-Latn-CS" altLang="en-US" sz="1800" dirty="0" err="1"/>
            <a:t>randomizirano</a:t>
          </a:r>
          <a:r>
            <a:rPr lang="sr-Latn-CS" altLang="en-US" sz="1800" dirty="0"/>
            <a:t>, adaptivno…</a:t>
          </a:r>
        </a:p>
      </dgm:t>
    </dgm:pt>
    <dgm:pt modelId="{5DE59F92-F3EE-4D7A-9F46-20604247694C}" type="parTrans" cxnId="{D8C03DEC-4D8D-4710-9267-A937131ECAAD}">
      <dgm:prSet/>
      <dgm:spPr/>
      <dgm:t>
        <a:bodyPr/>
        <a:lstStyle/>
        <a:p>
          <a:endParaRPr lang="sr-Latn-RS"/>
        </a:p>
      </dgm:t>
    </dgm:pt>
    <dgm:pt modelId="{652F2767-6834-4F49-A47A-311A220A584C}" type="sibTrans" cxnId="{D8C03DEC-4D8D-4710-9267-A937131ECAAD}">
      <dgm:prSet/>
      <dgm:spPr/>
      <dgm:t>
        <a:bodyPr/>
        <a:lstStyle/>
        <a:p>
          <a:endParaRPr lang="sr-Latn-RS"/>
        </a:p>
      </dgm:t>
    </dgm:pt>
    <dgm:pt modelId="{B6E78AD1-7421-45CE-BAC8-131E0ACF9DF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r-Latn-RS" altLang="sr-Latn-RS" sz="1800" dirty="0"/>
            <a:t>Nude veliku kontrolu istraživaču: </a:t>
          </a:r>
          <a:r>
            <a:rPr lang="en-US" altLang="sr-Latn-RS" dirty="0" err="1"/>
            <a:t>izlaganje</a:t>
          </a:r>
          <a:r>
            <a:rPr lang="en-US" altLang="sr-Latn-RS" dirty="0"/>
            <a:t> </a:t>
          </a:r>
          <a:r>
            <a:rPr lang="en-US" altLang="sr-Latn-RS" dirty="0" err="1"/>
            <a:t>draži</a:t>
          </a:r>
          <a:r>
            <a:rPr lang="sr-Latn-RS" altLang="sr-Latn-RS" dirty="0"/>
            <a:t>, </a:t>
          </a:r>
          <a:r>
            <a:rPr lang="en-US" altLang="sr-Latn-RS" dirty="0" err="1"/>
            <a:t>registrovanje</a:t>
          </a:r>
          <a:r>
            <a:rPr lang="en-US" altLang="sr-Latn-RS" dirty="0"/>
            <a:t> </a:t>
          </a:r>
          <a:r>
            <a:rPr lang="en-US" altLang="sr-Latn-RS" dirty="0" err="1"/>
            <a:t>odgovora</a:t>
          </a:r>
          <a:r>
            <a:rPr lang="en-US" altLang="sr-Latn-RS" dirty="0"/>
            <a:t> </a:t>
          </a:r>
          <a:r>
            <a:rPr lang="en-US" altLang="sr-Latn-RS" dirty="0" err="1"/>
            <a:t>ispitanika</a:t>
          </a:r>
          <a:r>
            <a:rPr lang="sr-Latn-RS" altLang="sr-Latn-RS" dirty="0"/>
            <a:t>, </a:t>
          </a:r>
          <a:r>
            <a:rPr lang="en-US" altLang="sr-Latn-RS" dirty="0" err="1"/>
            <a:t>merenje</a:t>
          </a:r>
          <a:r>
            <a:rPr lang="en-US" altLang="sr-Latn-RS" dirty="0"/>
            <a:t> </a:t>
          </a:r>
          <a:r>
            <a:rPr lang="en-US" altLang="sr-Latn-RS" dirty="0" err="1"/>
            <a:t>vremena</a:t>
          </a:r>
          <a:r>
            <a:rPr lang="en-US" altLang="sr-Latn-RS" dirty="0"/>
            <a:t> </a:t>
          </a:r>
          <a:r>
            <a:rPr lang="en-US" altLang="sr-Latn-RS" dirty="0" err="1"/>
            <a:t>reakcije</a:t>
          </a:r>
          <a:r>
            <a:rPr lang="sr-Latn-RS" altLang="sr-Latn-RS" dirty="0"/>
            <a:t>, </a:t>
          </a:r>
          <a:r>
            <a:rPr lang="en-US" altLang="sr-Latn-RS" dirty="0" err="1"/>
            <a:t>brojanje</a:t>
          </a:r>
          <a:r>
            <a:rPr lang="en-US" altLang="sr-Latn-RS" dirty="0"/>
            <a:t> </a:t>
          </a:r>
          <a:r>
            <a:rPr lang="en-US" altLang="sr-Latn-RS" dirty="0" err="1"/>
            <a:t>grešaka</a:t>
          </a:r>
          <a:r>
            <a:rPr lang="en-US" altLang="sr-Latn-RS" dirty="0"/>
            <a:t> </a:t>
          </a:r>
          <a:r>
            <a:rPr lang="en-US" altLang="sr-Latn-RS" dirty="0" err="1"/>
            <a:t>i</a:t>
          </a:r>
          <a:r>
            <a:rPr lang="en-US" altLang="sr-Latn-RS" dirty="0"/>
            <a:t> </a:t>
          </a:r>
          <a:r>
            <a:rPr lang="en-US" altLang="sr-Latn-RS" dirty="0" err="1"/>
            <a:t>drugi</a:t>
          </a:r>
          <a:r>
            <a:rPr lang="sr-Latn-RS" altLang="sr-Latn-RS" dirty="0"/>
            <a:t>h bitnih</a:t>
          </a:r>
          <a:r>
            <a:rPr lang="en-US" altLang="sr-Latn-RS" dirty="0"/>
            <a:t> </a:t>
          </a:r>
          <a:r>
            <a:rPr lang="en-US" altLang="sr-Latn-RS" dirty="0" err="1"/>
            <a:t>paramet</a:t>
          </a:r>
          <a:r>
            <a:rPr lang="sr-Latn-RS" altLang="sr-Latn-RS" dirty="0"/>
            <a:t>ara</a:t>
          </a:r>
          <a:r>
            <a:rPr lang="en-US" altLang="sr-Latn-RS" dirty="0"/>
            <a:t> </a:t>
          </a:r>
          <a:endParaRPr lang="sr-Latn-CS" altLang="en-US" sz="1800" dirty="0"/>
        </a:p>
      </dgm:t>
    </dgm:pt>
    <dgm:pt modelId="{9F5CE4E0-3D74-4CFA-A961-E93F83EB5D19}" type="parTrans" cxnId="{7B448A6D-8D40-49D9-BA17-CCCBF80726F0}">
      <dgm:prSet/>
      <dgm:spPr/>
      <dgm:t>
        <a:bodyPr/>
        <a:lstStyle/>
        <a:p>
          <a:endParaRPr lang="sr-Latn-RS"/>
        </a:p>
      </dgm:t>
    </dgm:pt>
    <dgm:pt modelId="{33A1177F-BF16-46E0-BA41-C9F5B2FA57D3}" type="sibTrans" cxnId="{7B448A6D-8D40-49D9-BA17-CCCBF80726F0}">
      <dgm:prSet/>
      <dgm:spPr/>
      <dgm:t>
        <a:bodyPr/>
        <a:lstStyle/>
        <a:p>
          <a:endParaRPr lang="sr-Latn-RS"/>
        </a:p>
      </dgm:t>
    </dgm:pt>
    <dgm:pt modelId="{D80AD90E-B3DC-46CB-AC6A-4C517FE44E3B}" type="pres">
      <dgm:prSet presAssocID="{DDD2062B-A935-4026-814B-78DF86842DC4}" presName="Name0" presStyleCnt="0">
        <dgm:presLayoutVars>
          <dgm:dir/>
          <dgm:animLvl val="lvl"/>
          <dgm:resizeHandles val="exact"/>
        </dgm:presLayoutVars>
      </dgm:prSet>
      <dgm:spPr/>
    </dgm:pt>
    <dgm:pt modelId="{D8D3AC8B-38C4-46DA-B468-04F31814BE9B}" type="pres">
      <dgm:prSet presAssocID="{CCDE4E41-E97C-4157-8EF9-E02919D004C5}" presName="linNode" presStyleCnt="0"/>
      <dgm:spPr/>
    </dgm:pt>
    <dgm:pt modelId="{438B0805-E799-4345-B68B-ABBDBFF3E0F5}" type="pres">
      <dgm:prSet presAssocID="{CCDE4E41-E97C-4157-8EF9-E02919D004C5}" presName="parTx" presStyleLbl="revTx" presStyleIdx="0" presStyleCnt="3" custScaleY="46465">
        <dgm:presLayoutVars>
          <dgm:chMax val="1"/>
          <dgm:bulletEnabled val="1"/>
        </dgm:presLayoutVars>
      </dgm:prSet>
      <dgm:spPr/>
    </dgm:pt>
    <dgm:pt modelId="{2833DF8F-8C4C-485C-A6F9-6A2E15E427D6}" type="pres">
      <dgm:prSet presAssocID="{CCDE4E41-E97C-4157-8EF9-E02919D004C5}" presName="bracket" presStyleLbl="parChTrans1D1" presStyleIdx="0" presStyleCnt="3" custScaleY="45750"/>
      <dgm:spPr/>
    </dgm:pt>
    <dgm:pt modelId="{A7769C5F-D135-465A-8ACC-D04468769748}" type="pres">
      <dgm:prSet presAssocID="{CCDE4E41-E97C-4157-8EF9-E02919D004C5}" presName="spH" presStyleCnt="0"/>
      <dgm:spPr/>
    </dgm:pt>
    <dgm:pt modelId="{D2434DEF-BD9F-4F39-B217-17A9505671B8}" type="pres">
      <dgm:prSet presAssocID="{CCDE4E41-E97C-4157-8EF9-E02919D004C5}" presName="desTx" presStyleLbl="node1" presStyleIdx="0" presStyleCnt="3" custScaleY="45750">
        <dgm:presLayoutVars>
          <dgm:bulletEnabled val="1"/>
        </dgm:presLayoutVars>
      </dgm:prSet>
      <dgm:spPr/>
    </dgm:pt>
    <dgm:pt modelId="{321D39D0-F191-4747-93E0-8A58B96781EA}" type="pres">
      <dgm:prSet presAssocID="{3800EFF3-8DCA-4729-B7E7-DFF8F9ACE666}" presName="spV" presStyleCnt="0"/>
      <dgm:spPr/>
    </dgm:pt>
    <dgm:pt modelId="{6DFB76CE-DC22-4D2F-A2D8-7C8EF8E5D893}" type="pres">
      <dgm:prSet presAssocID="{CBD2A8D7-A1F0-4209-A42E-C47D65934446}" presName="linNode" presStyleCnt="0"/>
      <dgm:spPr/>
    </dgm:pt>
    <dgm:pt modelId="{D8EF0AA4-8A92-41CA-B462-CDF6AF3A9EB2}" type="pres">
      <dgm:prSet presAssocID="{CBD2A8D7-A1F0-4209-A42E-C47D65934446}" presName="parTx" presStyleLbl="revTx" presStyleIdx="1" presStyleCnt="3">
        <dgm:presLayoutVars>
          <dgm:chMax val="1"/>
          <dgm:bulletEnabled val="1"/>
        </dgm:presLayoutVars>
      </dgm:prSet>
      <dgm:spPr/>
    </dgm:pt>
    <dgm:pt modelId="{621117F8-835C-4D4D-B509-20643B853913}" type="pres">
      <dgm:prSet presAssocID="{CBD2A8D7-A1F0-4209-A42E-C47D65934446}" presName="bracket" presStyleLbl="parChTrans1D1" presStyleIdx="1" presStyleCnt="3"/>
      <dgm:spPr/>
    </dgm:pt>
    <dgm:pt modelId="{95FA73B3-FFC2-4463-B125-4AC1756D1ABF}" type="pres">
      <dgm:prSet presAssocID="{CBD2A8D7-A1F0-4209-A42E-C47D65934446}" presName="spH" presStyleCnt="0"/>
      <dgm:spPr/>
    </dgm:pt>
    <dgm:pt modelId="{AC95D06D-EBAE-4C01-B11A-0742201C9AC0}" type="pres">
      <dgm:prSet presAssocID="{CBD2A8D7-A1F0-4209-A42E-C47D65934446}" presName="desTx" presStyleLbl="node1" presStyleIdx="1" presStyleCnt="3">
        <dgm:presLayoutVars>
          <dgm:bulletEnabled val="1"/>
        </dgm:presLayoutVars>
      </dgm:prSet>
      <dgm:spPr/>
    </dgm:pt>
    <dgm:pt modelId="{44E19472-E717-4AA1-84A9-37B661DF0CB2}" type="pres">
      <dgm:prSet presAssocID="{05734E03-AAD9-4513-9BF5-578B41C7041B}" presName="spV" presStyleCnt="0"/>
      <dgm:spPr/>
    </dgm:pt>
    <dgm:pt modelId="{1152B99D-FA19-44E8-AE8C-6BE649EA0408}" type="pres">
      <dgm:prSet presAssocID="{D6E8E7F2-D7AD-4A1D-843B-B5B966B3CE09}" presName="linNode" presStyleCnt="0"/>
      <dgm:spPr/>
    </dgm:pt>
    <dgm:pt modelId="{834E496B-616C-4DDA-BB76-61D10987FB9C}" type="pres">
      <dgm:prSet presAssocID="{D6E8E7F2-D7AD-4A1D-843B-B5B966B3CE09}" presName="parTx" presStyleLbl="revTx" presStyleIdx="2" presStyleCnt="3">
        <dgm:presLayoutVars>
          <dgm:chMax val="1"/>
          <dgm:bulletEnabled val="1"/>
        </dgm:presLayoutVars>
      </dgm:prSet>
      <dgm:spPr/>
    </dgm:pt>
    <dgm:pt modelId="{5031ECE8-BB2B-4C2C-929C-71AD8E614741}" type="pres">
      <dgm:prSet presAssocID="{D6E8E7F2-D7AD-4A1D-843B-B5B966B3CE09}" presName="bracket" presStyleLbl="parChTrans1D1" presStyleIdx="2" presStyleCnt="3"/>
      <dgm:spPr/>
    </dgm:pt>
    <dgm:pt modelId="{3A54BCF0-0A54-4F63-B25A-4BB2E0C2F2AE}" type="pres">
      <dgm:prSet presAssocID="{D6E8E7F2-D7AD-4A1D-843B-B5B966B3CE09}" presName="spH" presStyleCnt="0"/>
      <dgm:spPr/>
    </dgm:pt>
    <dgm:pt modelId="{178891C2-3E2F-4F13-BAB6-57DFF81BECDB}" type="pres">
      <dgm:prSet presAssocID="{D6E8E7F2-D7AD-4A1D-843B-B5B966B3CE09}" presName="desTx" presStyleLbl="node1" presStyleIdx="2" presStyleCnt="3">
        <dgm:presLayoutVars>
          <dgm:bulletEnabled val="1"/>
        </dgm:presLayoutVars>
      </dgm:prSet>
      <dgm:spPr/>
    </dgm:pt>
  </dgm:ptLst>
  <dgm:cxnLst>
    <dgm:cxn modelId="{C7595810-AC62-475D-9E55-D63308E8C6FF}" srcId="{CCDE4E41-E97C-4157-8EF9-E02919D004C5}" destId="{894E12DC-7644-45E2-B504-46E4162F1075}" srcOrd="0" destOrd="0" parTransId="{70594BEF-E505-4BF2-BBEF-5B3CE86B7A4E}" sibTransId="{09235629-1571-4A5E-A55A-761747CA0B2A}"/>
    <dgm:cxn modelId="{4BAA5C1B-C603-4A39-88C7-9324109A75CC}" type="presOf" srcId="{07A9D6AE-1B1E-4BAB-AEE7-6E2E06F0EDCA}" destId="{AC95D06D-EBAE-4C01-B11A-0742201C9AC0}" srcOrd="0" destOrd="1" presId="urn:diagrams.loki3.com/BracketList"/>
    <dgm:cxn modelId="{1F7CE82E-3F58-4F46-973A-99EBE668EFF7}" type="presOf" srcId="{40933CB7-AB69-4746-8233-DAA71838043F}" destId="{178891C2-3E2F-4F13-BAB6-57DFF81BECDB}" srcOrd="0" destOrd="0" presId="urn:diagrams.loki3.com/BracketList"/>
    <dgm:cxn modelId="{C6AC0D41-381B-43A0-ACB9-CEAE218C04AB}" type="presOf" srcId="{D6E8E7F2-D7AD-4A1D-843B-B5B966B3CE09}" destId="{834E496B-616C-4DDA-BB76-61D10987FB9C}" srcOrd="0" destOrd="0" presId="urn:diagrams.loki3.com/BracketList"/>
    <dgm:cxn modelId="{B2768A66-AA9E-42A6-B48A-0BAC7815B5C3}" type="presOf" srcId="{DDD2062B-A935-4026-814B-78DF86842DC4}" destId="{D80AD90E-B3DC-46CB-AC6A-4C517FE44E3B}" srcOrd="0" destOrd="0" presId="urn:diagrams.loki3.com/BracketList"/>
    <dgm:cxn modelId="{3BA24A48-1246-4BC2-BA14-F4C23CE9617B}" type="presOf" srcId="{B6E78AD1-7421-45CE-BAC8-131E0ACF9DF7}" destId="{178891C2-3E2F-4F13-BAB6-57DFF81BECDB}" srcOrd="0" destOrd="2" presId="urn:diagrams.loki3.com/BracketList"/>
    <dgm:cxn modelId="{7B448A6D-8D40-49D9-BA17-CCCBF80726F0}" srcId="{D6E8E7F2-D7AD-4A1D-843B-B5B966B3CE09}" destId="{B6E78AD1-7421-45CE-BAC8-131E0ACF9DF7}" srcOrd="2" destOrd="0" parTransId="{9F5CE4E0-3D74-4CFA-A961-E93F83EB5D19}" sibTransId="{33A1177F-BF16-46E0-BA41-C9F5B2FA57D3}"/>
    <dgm:cxn modelId="{24D0CB85-732E-4FE0-A1E9-F7F17D26690E}" srcId="{DDD2062B-A935-4026-814B-78DF86842DC4}" destId="{CBD2A8D7-A1F0-4209-A42E-C47D65934446}" srcOrd="1" destOrd="0" parTransId="{2F473725-CF6F-4FEF-84A9-B4BF7FD0CD5A}" sibTransId="{05734E03-AAD9-4513-9BF5-578B41C7041B}"/>
    <dgm:cxn modelId="{A35F8088-912C-4E10-AC3E-BAE1CD8F4A28}" srcId="{CBD2A8D7-A1F0-4209-A42E-C47D65934446}" destId="{7040C5C2-4FBC-4F53-BB0F-8C2658829543}" srcOrd="0" destOrd="0" parTransId="{8544472D-5BD4-4AB2-9766-62C3609D9394}" sibTransId="{A44928B3-EC3B-48E5-B928-C935643FFC18}"/>
    <dgm:cxn modelId="{C1A1038D-31C3-4233-9BCF-CB7B59298D0B}" type="presOf" srcId="{D68131D1-BF34-4836-8625-CB1748714119}" destId="{178891C2-3E2F-4F13-BAB6-57DFF81BECDB}" srcOrd="0" destOrd="1" presId="urn:diagrams.loki3.com/BracketList"/>
    <dgm:cxn modelId="{CA2FCB90-BFAC-4341-88D3-28677FB646F7}" srcId="{DDD2062B-A935-4026-814B-78DF86842DC4}" destId="{D6E8E7F2-D7AD-4A1D-843B-B5B966B3CE09}" srcOrd="2" destOrd="0" parTransId="{2F71D481-4F7A-4F47-BF10-0B1DF0F419AF}" sibTransId="{C5827AB5-29C7-44BB-ABB2-9F6279AEB043}"/>
    <dgm:cxn modelId="{8E28399D-12BF-4882-B9F5-CE9682D138CE}" srcId="{D6E8E7F2-D7AD-4A1D-843B-B5B966B3CE09}" destId="{40933CB7-AB69-4746-8233-DAA71838043F}" srcOrd="0" destOrd="0" parTransId="{96E29E34-1B5C-477F-A279-B16A0F8253C0}" sibTransId="{0C0DC7BB-6FB0-4F6B-B7FB-57D2ADE5F239}"/>
    <dgm:cxn modelId="{D2C00FA8-CB9A-4C0C-B5E9-2D2AE9E700A6}" type="presOf" srcId="{894E12DC-7644-45E2-B504-46E4162F1075}" destId="{D2434DEF-BD9F-4F39-B217-17A9505671B8}" srcOrd="0" destOrd="0" presId="urn:diagrams.loki3.com/BracketList"/>
    <dgm:cxn modelId="{5B9AEBA8-8162-4A42-97C1-C97844870FBF}" type="presOf" srcId="{CBD2A8D7-A1F0-4209-A42E-C47D65934446}" destId="{D8EF0AA4-8A92-41CA-B462-CDF6AF3A9EB2}" srcOrd="0" destOrd="0" presId="urn:diagrams.loki3.com/BracketList"/>
    <dgm:cxn modelId="{0FA151A9-D86E-4221-A518-87DB27D1947B}" type="presOf" srcId="{7040C5C2-4FBC-4F53-BB0F-8C2658829543}" destId="{AC95D06D-EBAE-4C01-B11A-0742201C9AC0}" srcOrd="0" destOrd="0" presId="urn:diagrams.loki3.com/BracketList"/>
    <dgm:cxn modelId="{993273B5-4B58-41A8-8297-4C1B73DDF92B}" srcId="{CBD2A8D7-A1F0-4209-A42E-C47D65934446}" destId="{07A9D6AE-1B1E-4BAB-AEE7-6E2E06F0EDCA}" srcOrd="1" destOrd="0" parTransId="{D46E8847-EE73-43A5-AB8D-7D884F367B8F}" sibTransId="{65FCD798-FC8F-4F13-BAD6-BDCD7D36DC4C}"/>
    <dgm:cxn modelId="{337F17D3-480D-449A-91C7-0ED767131B23}" srcId="{DDD2062B-A935-4026-814B-78DF86842DC4}" destId="{CCDE4E41-E97C-4157-8EF9-E02919D004C5}" srcOrd="0" destOrd="0" parTransId="{2BFAFB7B-AD6A-4D77-B59B-9B64CDEE7EE2}" sibTransId="{3800EFF3-8DCA-4729-B7E7-DFF8F9ACE666}"/>
    <dgm:cxn modelId="{D8C03DEC-4D8D-4710-9267-A937131ECAAD}" srcId="{D6E8E7F2-D7AD-4A1D-843B-B5B966B3CE09}" destId="{D68131D1-BF34-4836-8625-CB1748714119}" srcOrd="1" destOrd="0" parTransId="{5DE59F92-F3EE-4D7A-9F46-20604247694C}" sibTransId="{652F2767-6834-4F49-A47A-311A220A584C}"/>
    <dgm:cxn modelId="{8DBAF7EC-7984-4017-9B80-A3C002D5C804}" type="presOf" srcId="{CCDE4E41-E97C-4157-8EF9-E02919D004C5}" destId="{438B0805-E799-4345-B68B-ABBDBFF3E0F5}" srcOrd="0" destOrd="0" presId="urn:diagrams.loki3.com/BracketList"/>
    <dgm:cxn modelId="{275DDE16-79F1-4F1B-AF4F-BEE42D4F993D}" type="presParOf" srcId="{D80AD90E-B3DC-46CB-AC6A-4C517FE44E3B}" destId="{D8D3AC8B-38C4-46DA-B468-04F31814BE9B}" srcOrd="0" destOrd="0" presId="urn:diagrams.loki3.com/BracketList"/>
    <dgm:cxn modelId="{7967621A-2D57-4AA0-BE85-9F89A4D6D9C3}" type="presParOf" srcId="{D8D3AC8B-38C4-46DA-B468-04F31814BE9B}" destId="{438B0805-E799-4345-B68B-ABBDBFF3E0F5}" srcOrd="0" destOrd="0" presId="urn:diagrams.loki3.com/BracketList"/>
    <dgm:cxn modelId="{E64D4007-88C5-4490-81E5-9F1E0F0F0FF8}" type="presParOf" srcId="{D8D3AC8B-38C4-46DA-B468-04F31814BE9B}" destId="{2833DF8F-8C4C-485C-A6F9-6A2E15E427D6}" srcOrd="1" destOrd="0" presId="urn:diagrams.loki3.com/BracketList"/>
    <dgm:cxn modelId="{DE60B7DA-6729-4899-A891-083A14921364}" type="presParOf" srcId="{D8D3AC8B-38C4-46DA-B468-04F31814BE9B}" destId="{A7769C5F-D135-465A-8ACC-D04468769748}" srcOrd="2" destOrd="0" presId="urn:diagrams.loki3.com/BracketList"/>
    <dgm:cxn modelId="{DC2C0669-210D-40E5-9428-40642C6EA26E}" type="presParOf" srcId="{D8D3AC8B-38C4-46DA-B468-04F31814BE9B}" destId="{D2434DEF-BD9F-4F39-B217-17A9505671B8}" srcOrd="3" destOrd="0" presId="urn:diagrams.loki3.com/BracketList"/>
    <dgm:cxn modelId="{0B7C6EDF-0256-458F-9D68-AFBE854710EF}" type="presParOf" srcId="{D80AD90E-B3DC-46CB-AC6A-4C517FE44E3B}" destId="{321D39D0-F191-4747-93E0-8A58B96781EA}" srcOrd="1" destOrd="0" presId="urn:diagrams.loki3.com/BracketList"/>
    <dgm:cxn modelId="{9AD6607F-ABA0-4988-A978-EEF9509DE76C}" type="presParOf" srcId="{D80AD90E-B3DC-46CB-AC6A-4C517FE44E3B}" destId="{6DFB76CE-DC22-4D2F-A2D8-7C8EF8E5D893}" srcOrd="2" destOrd="0" presId="urn:diagrams.loki3.com/BracketList"/>
    <dgm:cxn modelId="{C3B57E0A-E109-48BB-BC93-426DA19298CD}" type="presParOf" srcId="{6DFB76CE-DC22-4D2F-A2D8-7C8EF8E5D893}" destId="{D8EF0AA4-8A92-41CA-B462-CDF6AF3A9EB2}" srcOrd="0" destOrd="0" presId="urn:diagrams.loki3.com/BracketList"/>
    <dgm:cxn modelId="{B7C31CDC-BCC2-4C64-A6B9-69F247B9DEB9}" type="presParOf" srcId="{6DFB76CE-DC22-4D2F-A2D8-7C8EF8E5D893}" destId="{621117F8-835C-4D4D-B509-20643B853913}" srcOrd="1" destOrd="0" presId="urn:diagrams.loki3.com/BracketList"/>
    <dgm:cxn modelId="{5BCB4040-1A47-47CA-AF98-4E60A4230765}" type="presParOf" srcId="{6DFB76CE-DC22-4D2F-A2D8-7C8EF8E5D893}" destId="{95FA73B3-FFC2-4463-B125-4AC1756D1ABF}" srcOrd="2" destOrd="0" presId="urn:diagrams.loki3.com/BracketList"/>
    <dgm:cxn modelId="{89CAB7F4-977B-4C1B-B225-B0B5E8217957}" type="presParOf" srcId="{6DFB76CE-DC22-4D2F-A2D8-7C8EF8E5D893}" destId="{AC95D06D-EBAE-4C01-B11A-0742201C9AC0}" srcOrd="3" destOrd="0" presId="urn:diagrams.loki3.com/BracketList"/>
    <dgm:cxn modelId="{FD97BD77-7DFE-4F59-B709-938D45C89A4C}" type="presParOf" srcId="{D80AD90E-B3DC-46CB-AC6A-4C517FE44E3B}" destId="{44E19472-E717-4AA1-84A9-37B661DF0CB2}" srcOrd="3" destOrd="0" presId="urn:diagrams.loki3.com/BracketList"/>
    <dgm:cxn modelId="{93A367AF-C079-4B66-9C73-CA6D4EBD27A7}" type="presParOf" srcId="{D80AD90E-B3DC-46CB-AC6A-4C517FE44E3B}" destId="{1152B99D-FA19-44E8-AE8C-6BE649EA0408}" srcOrd="4" destOrd="0" presId="urn:diagrams.loki3.com/BracketList"/>
    <dgm:cxn modelId="{3DE068E1-0A2E-466E-A6A3-02C8274CB09B}" type="presParOf" srcId="{1152B99D-FA19-44E8-AE8C-6BE649EA0408}" destId="{834E496B-616C-4DDA-BB76-61D10987FB9C}" srcOrd="0" destOrd="0" presId="urn:diagrams.loki3.com/BracketList"/>
    <dgm:cxn modelId="{2EA2BA4F-9A32-48D2-A050-B70F5BD2805F}" type="presParOf" srcId="{1152B99D-FA19-44E8-AE8C-6BE649EA0408}" destId="{5031ECE8-BB2B-4C2C-929C-71AD8E614741}" srcOrd="1" destOrd="0" presId="urn:diagrams.loki3.com/BracketList"/>
    <dgm:cxn modelId="{862CDF46-13FC-4D18-81CD-95408E5D9333}" type="presParOf" srcId="{1152B99D-FA19-44E8-AE8C-6BE649EA0408}" destId="{3A54BCF0-0A54-4F63-B25A-4BB2E0C2F2AE}" srcOrd="2" destOrd="0" presId="urn:diagrams.loki3.com/BracketList"/>
    <dgm:cxn modelId="{36835F99-6072-4757-94AB-F0D7E96E2F28}" type="presParOf" srcId="{1152B99D-FA19-44E8-AE8C-6BE649EA0408}" destId="{178891C2-3E2F-4F13-BAB6-57DFF81BECD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C0CE94-E590-4398-A6B9-1B9FD4042C3E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40E20D81-2E07-4451-94B8-901913B31C51}">
      <dgm:prSet phldrT="[Text]"/>
      <dgm:spPr/>
      <dgm:t>
        <a:bodyPr/>
        <a:lstStyle/>
        <a:p>
          <a:r>
            <a:rPr lang="sr-Latn-RS" dirty="0"/>
            <a:t>Individualni testovi</a:t>
          </a:r>
        </a:p>
      </dgm:t>
    </dgm:pt>
    <dgm:pt modelId="{542981D1-B943-45D4-AA52-DD5BB57F1AC0}" type="parTrans" cxnId="{B3466873-B86F-48F4-91C7-15EB2ADE73D9}">
      <dgm:prSet/>
      <dgm:spPr/>
      <dgm:t>
        <a:bodyPr/>
        <a:lstStyle/>
        <a:p>
          <a:endParaRPr lang="sr-Latn-RS"/>
        </a:p>
      </dgm:t>
    </dgm:pt>
    <dgm:pt modelId="{BD08FB13-4C69-4448-A635-810E7D6F33A4}" type="sibTrans" cxnId="{B3466873-B86F-48F4-91C7-15EB2ADE73D9}">
      <dgm:prSet/>
      <dgm:spPr/>
      <dgm:t>
        <a:bodyPr/>
        <a:lstStyle/>
        <a:p>
          <a:endParaRPr lang="sr-Latn-RS"/>
        </a:p>
      </dgm:t>
    </dgm:pt>
    <dgm:pt modelId="{A98460A4-5620-4C8E-B93C-D09411CB7D99}">
      <dgm:prSet phldrT="[Text]"/>
      <dgm:spPr/>
      <dgm:t>
        <a:bodyPr/>
        <a:lstStyle/>
        <a:p>
          <a:r>
            <a:rPr lang="sr-Latn-RS" dirty="0"/>
            <a:t>Grupni testovi</a:t>
          </a:r>
        </a:p>
      </dgm:t>
    </dgm:pt>
    <dgm:pt modelId="{5261E47B-42F8-4264-A8D1-12AE7246A215}" type="parTrans" cxnId="{B348E8F0-FA19-477F-9CDE-615F211FBED0}">
      <dgm:prSet/>
      <dgm:spPr/>
      <dgm:t>
        <a:bodyPr/>
        <a:lstStyle/>
        <a:p>
          <a:endParaRPr lang="sr-Latn-RS"/>
        </a:p>
      </dgm:t>
    </dgm:pt>
    <dgm:pt modelId="{BA1DDBCC-B392-4B45-9AF6-B40B1A40725E}" type="sibTrans" cxnId="{B348E8F0-FA19-477F-9CDE-615F211FBED0}">
      <dgm:prSet/>
      <dgm:spPr/>
      <dgm:t>
        <a:bodyPr/>
        <a:lstStyle/>
        <a:p>
          <a:endParaRPr lang="sr-Latn-RS"/>
        </a:p>
      </dgm:t>
    </dgm:pt>
    <dgm:pt modelId="{EC21ED04-2A90-4919-922D-8363F504D6B7}">
      <dgm:prSet phldrT="[Text]" custT="1"/>
      <dgm:spPr/>
      <dgm:t>
        <a:bodyPr/>
        <a:lstStyle/>
        <a:p>
          <a:pPr marL="342900" marR="0" lvl="1" indent="-17145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r-Latn-RS" altLang="sr-Latn-RS" sz="1800" kern="1200" dirty="0"/>
            <a:t>Mogu se zadavati većem broju ispitanika u datom </a:t>
          </a:r>
          <a:r>
            <a:rPr lang="sr-Latn-RS" altLang="sr-Latn-RS" sz="1800" kern="1200" dirty="0" err="1"/>
            <a:t>terenutku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gm:t>
    </dgm:pt>
    <dgm:pt modelId="{CCE5EA28-9BD9-462B-9075-0B985D94113D}" type="parTrans" cxnId="{97A2EB33-E773-4C08-A700-E672F28BAD56}">
      <dgm:prSet/>
      <dgm:spPr/>
      <dgm:t>
        <a:bodyPr/>
        <a:lstStyle/>
        <a:p>
          <a:endParaRPr lang="sr-Latn-RS"/>
        </a:p>
      </dgm:t>
    </dgm:pt>
    <dgm:pt modelId="{85F1927C-D5AB-44A3-9B4A-43FF5FDEDDEF}" type="sibTrans" cxnId="{97A2EB33-E773-4C08-A700-E672F28BAD56}">
      <dgm:prSet/>
      <dgm:spPr/>
      <dgm:t>
        <a:bodyPr/>
        <a:lstStyle/>
        <a:p>
          <a:endParaRPr lang="sr-Latn-RS"/>
        </a:p>
      </dgm:t>
    </dgm:pt>
    <dgm:pt modelId="{8074F4E4-7C95-4B51-9D69-9E5590E37D04}">
      <dgm:prSet phldrT="[Text]" custT="1"/>
      <dgm:spPr/>
      <dgm:t>
        <a:bodyPr/>
        <a:lstStyle/>
        <a:p>
          <a:pPr marL="342900" indent="-171450">
            <a:buFont typeface="Arial" panose="020B0604020202020204" pitchFamily="34" charset="0"/>
            <a:buChar char="•"/>
          </a:pPr>
          <a:r>
            <a:rPr lang="sr-Latn-RS" altLang="sr-Latn-RS" sz="1800" kern="1200" dirty="0"/>
            <a:t>Mogu se zadavati samo jednom ispitaniku u datom </a:t>
          </a:r>
          <a:r>
            <a:rPr lang="sr-Latn-RS" altLang="sr-Latn-RS" sz="1800" kern="1200" dirty="0" err="1"/>
            <a:t>terenutku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gm:t>
    </dgm:pt>
    <dgm:pt modelId="{3D023F43-0DC1-43E0-8E12-A0C37315B8B8}" type="parTrans" cxnId="{F9369DFB-2771-41C1-9204-904E610B7EBE}">
      <dgm:prSet/>
      <dgm:spPr/>
      <dgm:t>
        <a:bodyPr/>
        <a:lstStyle/>
        <a:p>
          <a:endParaRPr lang="sr-Latn-RS"/>
        </a:p>
      </dgm:t>
    </dgm:pt>
    <dgm:pt modelId="{8747E398-551E-44F0-B6D6-C671CC658688}" type="sibTrans" cxnId="{F9369DFB-2771-41C1-9204-904E610B7EBE}">
      <dgm:prSet/>
      <dgm:spPr/>
      <dgm:t>
        <a:bodyPr/>
        <a:lstStyle/>
        <a:p>
          <a:endParaRPr lang="sr-Latn-RS"/>
        </a:p>
      </dgm:t>
    </dgm:pt>
    <dgm:pt modelId="{E63D1FF5-7B82-4DE8-843D-C4E7F10ADC5B}">
      <dgm:prSet phldrT="[Text]" custT="1"/>
      <dgm:spPr/>
      <dgm:t>
        <a:bodyPr/>
        <a:lstStyle/>
        <a:p>
          <a:pPr marL="342900" indent="-171450">
            <a:buFont typeface="Arial" panose="020B0604020202020204" pitchFamily="34" charset="0"/>
            <a:buChar char="•"/>
          </a:pP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„Klinički“ testovi</a:t>
          </a:r>
        </a:p>
      </dgm:t>
    </dgm:pt>
    <dgm:pt modelId="{E2B4D9A7-D001-4EDF-A3ED-5EF2FABFE060}" type="parTrans" cxnId="{9A5D82B6-638E-43F6-938D-A0DEEC077323}">
      <dgm:prSet/>
      <dgm:spPr/>
      <dgm:t>
        <a:bodyPr/>
        <a:lstStyle/>
        <a:p>
          <a:endParaRPr lang="sr-Latn-RS"/>
        </a:p>
      </dgm:t>
    </dgm:pt>
    <dgm:pt modelId="{2BA3D56F-C284-400F-8176-3EEA36616D6F}" type="sibTrans" cxnId="{9A5D82B6-638E-43F6-938D-A0DEEC077323}">
      <dgm:prSet/>
      <dgm:spPr/>
      <dgm:t>
        <a:bodyPr/>
        <a:lstStyle/>
        <a:p>
          <a:endParaRPr lang="sr-Latn-RS"/>
        </a:p>
      </dgm:t>
    </dgm:pt>
    <dgm:pt modelId="{7E003662-742D-4A58-B3CD-203B205DDD06}">
      <dgm:prSet phldrT="[Text]" custT="1"/>
      <dgm:spPr/>
      <dgm:t>
        <a:bodyPr/>
        <a:lstStyle/>
        <a:p>
          <a:pPr marL="342900" marR="0" lvl="1" indent="-17145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„</a:t>
          </a:r>
          <a:r>
            <a:rPr lang="sr-Latn-RS" sz="1800" b="0" i="0" u="none" kern="1200" baseline="0" dirty="0" err="1">
              <a:latin typeface="Calibri" panose="020F0502020204030204"/>
              <a:ea typeface="+mn-ea"/>
              <a:cs typeface="+mn-cs"/>
            </a:rPr>
            <a:t>Neklinički</a:t>
          </a: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“ testovi</a:t>
          </a:r>
        </a:p>
      </dgm:t>
    </dgm:pt>
    <dgm:pt modelId="{BAEB2CB3-7DE8-4D1C-A0A5-F74E16C4340F}" type="parTrans" cxnId="{9BFD0BB7-8D46-463D-A0FD-223A0812649C}">
      <dgm:prSet/>
      <dgm:spPr/>
      <dgm:t>
        <a:bodyPr/>
        <a:lstStyle/>
        <a:p>
          <a:endParaRPr lang="sr-Latn-RS"/>
        </a:p>
      </dgm:t>
    </dgm:pt>
    <dgm:pt modelId="{B54B6AAB-B6CD-4156-B099-AE0371D20330}" type="sibTrans" cxnId="{9BFD0BB7-8D46-463D-A0FD-223A0812649C}">
      <dgm:prSet/>
      <dgm:spPr/>
      <dgm:t>
        <a:bodyPr/>
        <a:lstStyle/>
        <a:p>
          <a:endParaRPr lang="sr-Latn-RS"/>
        </a:p>
      </dgm:t>
    </dgm:pt>
    <dgm:pt modelId="{0B7C9FE0-4B6D-417B-8D05-7875E807E509}">
      <dgm:prSet phldrT="[Text]" custT="1"/>
      <dgm:spPr/>
      <dgm:t>
        <a:bodyPr/>
        <a:lstStyle/>
        <a:p>
          <a:pPr marL="342900" marR="0" lvl="1" indent="-17145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Svaki grupni test može se zadavati i individualno</a:t>
          </a:r>
        </a:p>
      </dgm:t>
    </dgm:pt>
    <dgm:pt modelId="{2A51B42D-D552-47FA-8B58-BE5FEAAB8E74}" type="parTrans" cxnId="{6142AE52-EA3D-4E73-B78B-B0DFA0DD83D2}">
      <dgm:prSet/>
      <dgm:spPr/>
      <dgm:t>
        <a:bodyPr/>
        <a:lstStyle/>
        <a:p>
          <a:endParaRPr lang="sr-Latn-RS"/>
        </a:p>
      </dgm:t>
    </dgm:pt>
    <dgm:pt modelId="{16786DA3-E369-4CF2-9F31-080D95FC9343}" type="sibTrans" cxnId="{6142AE52-EA3D-4E73-B78B-B0DFA0DD83D2}">
      <dgm:prSet/>
      <dgm:spPr/>
      <dgm:t>
        <a:bodyPr/>
        <a:lstStyle/>
        <a:p>
          <a:endParaRPr lang="sr-Latn-RS"/>
        </a:p>
      </dgm:t>
    </dgm:pt>
    <dgm:pt modelId="{B55E962B-F8B3-404A-8E3C-51B4279E91CD}" type="pres">
      <dgm:prSet presAssocID="{2AC0CE94-E590-4398-A6B9-1B9FD4042C3E}" presName="Name0" presStyleCnt="0">
        <dgm:presLayoutVars>
          <dgm:dir/>
          <dgm:animLvl val="lvl"/>
          <dgm:resizeHandles val="exact"/>
        </dgm:presLayoutVars>
      </dgm:prSet>
      <dgm:spPr/>
    </dgm:pt>
    <dgm:pt modelId="{871EA5ED-27C4-4842-A81A-BFAFCFBABAA1}" type="pres">
      <dgm:prSet presAssocID="{40E20D81-2E07-4451-94B8-901913B31C51}" presName="composite" presStyleCnt="0"/>
      <dgm:spPr/>
    </dgm:pt>
    <dgm:pt modelId="{35359EA8-C8DA-448D-B97F-BCEAB681DF3C}" type="pres">
      <dgm:prSet presAssocID="{40E20D81-2E07-4451-94B8-901913B31C51}" presName="parTx" presStyleLbl="alignNode1" presStyleIdx="0" presStyleCnt="2" custScaleY="7133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3DC7EF4B-458C-4506-8A0C-A39FE41C019E}" type="pres">
      <dgm:prSet presAssocID="{40E20D81-2E07-4451-94B8-901913B31C51}" presName="desTx" presStyleLbl="alignAccFollowNode1" presStyleIdx="0" presStyleCnt="2">
        <dgm:presLayoutVars>
          <dgm:bulletEnabled val="1"/>
        </dgm:presLayoutVars>
      </dgm:prSet>
      <dgm:spPr/>
    </dgm:pt>
    <dgm:pt modelId="{0EC6F61E-6445-4A20-8221-C337B69E1C0A}" type="pres">
      <dgm:prSet presAssocID="{BD08FB13-4C69-4448-A635-810E7D6F33A4}" presName="space" presStyleCnt="0"/>
      <dgm:spPr/>
    </dgm:pt>
    <dgm:pt modelId="{6A6E5949-4336-48F2-844C-23F3AC9792FB}" type="pres">
      <dgm:prSet presAssocID="{A98460A4-5620-4C8E-B93C-D09411CB7D99}" presName="composite" presStyleCnt="0"/>
      <dgm:spPr/>
    </dgm:pt>
    <dgm:pt modelId="{B455AC82-90FC-43C4-BA13-206D38CBF081}" type="pres">
      <dgm:prSet presAssocID="{A98460A4-5620-4C8E-B93C-D09411CB7D99}" presName="parTx" presStyleLbl="alignNode1" presStyleIdx="1" presStyleCnt="2" custScaleY="7133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55156122-B819-4DA8-84CE-46514A5B9CD9}" type="pres">
      <dgm:prSet presAssocID="{A98460A4-5620-4C8E-B93C-D09411CB7D9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50C6405-CA28-4080-8F8F-444BC3FDC053}" type="presOf" srcId="{2AC0CE94-E590-4398-A6B9-1B9FD4042C3E}" destId="{B55E962B-F8B3-404A-8E3C-51B4279E91CD}" srcOrd="0" destOrd="0" presId="urn:microsoft.com/office/officeart/2005/8/layout/hList1"/>
    <dgm:cxn modelId="{3F1A5517-494C-4074-9B31-BBEA0291057D}" type="presOf" srcId="{0B7C9FE0-4B6D-417B-8D05-7875E807E509}" destId="{55156122-B819-4DA8-84CE-46514A5B9CD9}" srcOrd="0" destOrd="2" presId="urn:microsoft.com/office/officeart/2005/8/layout/hList1"/>
    <dgm:cxn modelId="{74DDFF31-4029-446E-A810-6A5A349A3EB0}" type="presOf" srcId="{7E003662-742D-4A58-B3CD-203B205DDD06}" destId="{55156122-B819-4DA8-84CE-46514A5B9CD9}" srcOrd="0" destOrd="1" presId="urn:microsoft.com/office/officeart/2005/8/layout/hList1"/>
    <dgm:cxn modelId="{97A2EB33-E773-4C08-A700-E672F28BAD56}" srcId="{A98460A4-5620-4C8E-B93C-D09411CB7D99}" destId="{EC21ED04-2A90-4919-922D-8363F504D6B7}" srcOrd="0" destOrd="0" parTransId="{CCE5EA28-9BD9-462B-9075-0B985D94113D}" sibTransId="{85F1927C-D5AB-44A3-9B4A-43FF5FDEDDEF}"/>
    <dgm:cxn modelId="{9A8B8940-E777-4DAA-B02B-D88AA625E87A}" type="presOf" srcId="{EC21ED04-2A90-4919-922D-8363F504D6B7}" destId="{55156122-B819-4DA8-84CE-46514A5B9CD9}" srcOrd="0" destOrd="0" presId="urn:microsoft.com/office/officeart/2005/8/layout/hList1"/>
    <dgm:cxn modelId="{6142AE52-EA3D-4E73-B78B-B0DFA0DD83D2}" srcId="{A98460A4-5620-4C8E-B93C-D09411CB7D99}" destId="{0B7C9FE0-4B6D-417B-8D05-7875E807E509}" srcOrd="2" destOrd="0" parTransId="{2A51B42D-D552-47FA-8B58-BE5FEAAB8E74}" sibTransId="{16786DA3-E369-4CF2-9F31-080D95FC9343}"/>
    <dgm:cxn modelId="{B3466873-B86F-48F4-91C7-15EB2ADE73D9}" srcId="{2AC0CE94-E590-4398-A6B9-1B9FD4042C3E}" destId="{40E20D81-2E07-4451-94B8-901913B31C51}" srcOrd="0" destOrd="0" parTransId="{542981D1-B943-45D4-AA52-DD5BB57F1AC0}" sibTransId="{BD08FB13-4C69-4448-A635-810E7D6F33A4}"/>
    <dgm:cxn modelId="{9A5D82B6-638E-43F6-938D-A0DEEC077323}" srcId="{40E20D81-2E07-4451-94B8-901913B31C51}" destId="{E63D1FF5-7B82-4DE8-843D-C4E7F10ADC5B}" srcOrd="1" destOrd="0" parTransId="{E2B4D9A7-D001-4EDF-A3ED-5EF2FABFE060}" sibTransId="{2BA3D56F-C284-400F-8176-3EEA36616D6F}"/>
    <dgm:cxn modelId="{9BFD0BB7-8D46-463D-A0FD-223A0812649C}" srcId="{A98460A4-5620-4C8E-B93C-D09411CB7D99}" destId="{7E003662-742D-4A58-B3CD-203B205DDD06}" srcOrd="1" destOrd="0" parTransId="{BAEB2CB3-7DE8-4D1C-A0A5-F74E16C4340F}" sibTransId="{B54B6AAB-B6CD-4156-B099-AE0371D20330}"/>
    <dgm:cxn modelId="{FA7E80BA-1102-4FED-962C-417EBCFCCC16}" type="presOf" srcId="{A98460A4-5620-4C8E-B93C-D09411CB7D99}" destId="{B455AC82-90FC-43C4-BA13-206D38CBF081}" srcOrd="0" destOrd="0" presId="urn:microsoft.com/office/officeart/2005/8/layout/hList1"/>
    <dgm:cxn modelId="{5EF19ABA-3858-44BC-99FE-28AD7A6D41D5}" type="presOf" srcId="{E63D1FF5-7B82-4DE8-843D-C4E7F10ADC5B}" destId="{3DC7EF4B-458C-4506-8A0C-A39FE41C019E}" srcOrd="0" destOrd="1" presId="urn:microsoft.com/office/officeart/2005/8/layout/hList1"/>
    <dgm:cxn modelId="{D4D7E0E0-1789-46FF-9648-206EC3B16BFE}" type="presOf" srcId="{8074F4E4-7C95-4B51-9D69-9E5590E37D04}" destId="{3DC7EF4B-458C-4506-8A0C-A39FE41C019E}" srcOrd="0" destOrd="0" presId="urn:microsoft.com/office/officeart/2005/8/layout/hList1"/>
    <dgm:cxn modelId="{1ED99BEF-1E78-47BE-ACAB-EDCF32B6A6C6}" type="presOf" srcId="{40E20D81-2E07-4451-94B8-901913B31C51}" destId="{35359EA8-C8DA-448D-B97F-BCEAB681DF3C}" srcOrd="0" destOrd="0" presId="urn:microsoft.com/office/officeart/2005/8/layout/hList1"/>
    <dgm:cxn modelId="{B348E8F0-FA19-477F-9CDE-615F211FBED0}" srcId="{2AC0CE94-E590-4398-A6B9-1B9FD4042C3E}" destId="{A98460A4-5620-4C8E-B93C-D09411CB7D99}" srcOrd="1" destOrd="0" parTransId="{5261E47B-42F8-4264-A8D1-12AE7246A215}" sibTransId="{BA1DDBCC-B392-4B45-9AF6-B40B1A40725E}"/>
    <dgm:cxn modelId="{F9369DFB-2771-41C1-9204-904E610B7EBE}" srcId="{40E20D81-2E07-4451-94B8-901913B31C51}" destId="{8074F4E4-7C95-4B51-9D69-9E5590E37D04}" srcOrd="0" destOrd="0" parTransId="{3D023F43-0DC1-43E0-8E12-A0C37315B8B8}" sibTransId="{8747E398-551E-44F0-B6D6-C671CC658688}"/>
    <dgm:cxn modelId="{211E8384-D63E-44BF-BA6B-63BD4FC29F77}" type="presParOf" srcId="{B55E962B-F8B3-404A-8E3C-51B4279E91CD}" destId="{871EA5ED-27C4-4842-A81A-BFAFCFBABAA1}" srcOrd="0" destOrd="0" presId="urn:microsoft.com/office/officeart/2005/8/layout/hList1"/>
    <dgm:cxn modelId="{9126F64D-9C7D-4233-9A7A-B2C5D468F408}" type="presParOf" srcId="{871EA5ED-27C4-4842-A81A-BFAFCFBABAA1}" destId="{35359EA8-C8DA-448D-B97F-BCEAB681DF3C}" srcOrd="0" destOrd="0" presId="urn:microsoft.com/office/officeart/2005/8/layout/hList1"/>
    <dgm:cxn modelId="{0E76B5EF-461C-4AE8-9E37-CDC312648519}" type="presParOf" srcId="{871EA5ED-27C4-4842-A81A-BFAFCFBABAA1}" destId="{3DC7EF4B-458C-4506-8A0C-A39FE41C019E}" srcOrd="1" destOrd="0" presId="urn:microsoft.com/office/officeart/2005/8/layout/hList1"/>
    <dgm:cxn modelId="{BD60347F-D850-4341-A21B-A1666A2CB23B}" type="presParOf" srcId="{B55E962B-F8B3-404A-8E3C-51B4279E91CD}" destId="{0EC6F61E-6445-4A20-8221-C337B69E1C0A}" srcOrd="1" destOrd="0" presId="urn:microsoft.com/office/officeart/2005/8/layout/hList1"/>
    <dgm:cxn modelId="{09D588EA-5CE6-4272-97BD-3209C4834893}" type="presParOf" srcId="{B55E962B-F8B3-404A-8E3C-51B4279E91CD}" destId="{6A6E5949-4336-48F2-844C-23F3AC9792FB}" srcOrd="2" destOrd="0" presId="urn:microsoft.com/office/officeart/2005/8/layout/hList1"/>
    <dgm:cxn modelId="{811D9392-E8CA-4BD3-AEB6-291118C9DDFD}" type="presParOf" srcId="{6A6E5949-4336-48F2-844C-23F3AC9792FB}" destId="{B455AC82-90FC-43C4-BA13-206D38CBF081}" srcOrd="0" destOrd="0" presId="urn:microsoft.com/office/officeart/2005/8/layout/hList1"/>
    <dgm:cxn modelId="{6DAD2D95-EF8E-4BDF-9681-37F36A525DBC}" type="presParOf" srcId="{6A6E5949-4336-48F2-844C-23F3AC9792FB}" destId="{55156122-B819-4DA8-84CE-46514A5B9C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C0CE94-E590-4398-A6B9-1B9FD4042C3E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40E20D81-2E07-4451-94B8-901913B31C51}">
      <dgm:prSet phldrT="[Text]"/>
      <dgm:spPr/>
      <dgm:t>
        <a:bodyPr/>
        <a:lstStyle/>
        <a:p>
          <a:r>
            <a:rPr lang="sr-Latn-RS" dirty="0"/>
            <a:t>Testovi brzine</a:t>
          </a:r>
        </a:p>
      </dgm:t>
    </dgm:pt>
    <dgm:pt modelId="{542981D1-B943-45D4-AA52-DD5BB57F1AC0}" type="parTrans" cxnId="{B3466873-B86F-48F4-91C7-15EB2ADE73D9}">
      <dgm:prSet/>
      <dgm:spPr/>
      <dgm:t>
        <a:bodyPr/>
        <a:lstStyle/>
        <a:p>
          <a:endParaRPr lang="sr-Latn-RS"/>
        </a:p>
      </dgm:t>
    </dgm:pt>
    <dgm:pt modelId="{BD08FB13-4C69-4448-A635-810E7D6F33A4}" type="sibTrans" cxnId="{B3466873-B86F-48F4-91C7-15EB2ADE73D9}">
      <dgm:prSet/>
      <dgm:spPr/>
      <dgm:t>
        <a:bodyPr/>
        <a:lstStyle/>
        <a:p>
          <a:endParaRPr lang="sr-Latn-RS"/>
        </a:p>
      </dgm:t>
    </dgm:pt>
    <dgm:pt modelId="{A98460A4-5620-4C8E-B93C-D09411CB7D99}">
      <dgm:prSet phldrT="[Text]"/>
      <dgm:spPr/>
      <dgm:t>
        <a:bodyPr/>
        <a:lstStyle/>
        <a:p>
          <a:r>
            <a:rPr lang="sr-Latn-RS" dirty="0"/>
            <a:t>Testovi snage</a:t>
          </a:r>
        </a:p>
      </dgm:t>
    </dgm:pt>
    <dgm:pt modelId="{5261E47B-42F8-4264-A8D1-12AE7246A215}" type="parTrans" cxnId="{B348E8F0-FA19-477F-9CDE-615F211FBED0}">
      <dgm:prSet/>
      <dgm:spPr/>
      <dgm:t>
        <a:bodyPr/>
        <a:lstStyle/>
        <a:p>
          <a:endParaRPr lang="sr-Latn-RS"/>
        </a:p>
      </dgm:t>
    </dgm:pt>
    <dgm:pt modelId="{BA1DDBCC-B392-4B45-9AF6-B40B1A40725E}" type="sibTrans" cxnId="{B348E8F0-FA19-477F-9CDE-615F211FBED0}">
      <dgm:prSet/>
      <dgm:spPr/>
      <dgm:t>
        <a:bodyPr/>
        <a:lstStyle/>
        <a:p>
          <a:endParaRPr lang="sr-Latn-RS"/>
        </a:p>
      </dgm:t>
    </dgm:pt>
    <dgm:pt modelId="{EC21ED04-2A90-4919-922D-8363F504D6B7}">
      <dgm:prSet phldrT="[Text]" custT="1"/>
      <dgm:spPr/>
      <dgm:t>
        <a:bodyPr/>
        <a:lstStyle/>
        <a:p>
          <a:pPr marL="342900" marR="0" lvl="1" indent="-17145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r-Latn-RS" altLang="sr-Latn-RS" sz="1800" kern="1200" dirty="0"/>
            <a:t>Sastoji od stavki različite težine koje svi ispitanici ne mogu da reše (čak ni kada bi imali neograničeno vreme)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gm:t>
    </dgm:pt>
    <dgm:pt modelId="{CCE5EA28-9BD9-462B-9075-0B985D94113D}" type="parTrans" cxnId="{97A2EB33-E773-4C08-A700-E672F28BAD56}">
      <dgm:prSet/>
      <dgm:spPr/>
      <dgm:t>
        <a:bodyPr/>
        <a:lstStyle/>
        <a:p>
          <a:endParaRPr lang="sr-Latn-RS"/>
        </a:p>
      </dgm:t>
    </dgm:pt>
    <dgm:pt modelId="{85F1927C-D5AB-44A3-9B4A-43FF5FDEDDEF}" type="sibTrans" cxnId="{97A2EB33-E773-4C08-A700-E672F28BAD56}">
      <dgm:prSet/>
      <dgm:spPr/>
      <dgm:t>
        <a:bodyPr/>
        <a:lstStyle/>
        <a:p>
          <a:endParaRPr lang="sr-Latn-RS"/>
        </a:p>
      </dgm:t>
    </dgm:pt>
    <dgm:pt modelId="{8074F4E4-7C95-4B51-9D69-9E5590E37D04}">
      <dgm:prSet phldrT="[Text]" custT="1"/>
      <dgm:spPr/>
      <dgm:t>
        <a:bodyPr/>
        <a:lstStyle/>
        <a:p>
          <a:pPr marL="342900" indent="-171450">
            <a:buFont typeface="Arial" panose="020B0604020202020204" pitchFamily="34" charset="0"/>
            <a:buChar char="•"/>
          </a:pPr>
          <a:r>
            <a:rPr lang="sr-Latn-RS" altLang="sr-Latn-RS" sz="1800" kern="1200" dirty="0"/>
            <a:t>Sastoje se od v</a:t>
          </a:r>
          <a:r>
            <a:rPr lang="en-US" altLang="sr-Latn-RS" sz="1800" kern="1200" dirty="0" err="1"/>
            <a:t>rlo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lakih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stavki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koje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svi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ispitanici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mogu</a:t>
          </a:r>
          <a:r>
            <a:rPr lang="en-US" altLang="sr-Latn-RS" sz="1800" kern="1200" dirty="0"/>
            <a:t> da </a:t>
          </a:r>
          <a:r>
            <a:rPr lang="en-US" altLang="sr-Latn-RS" sz="1800" kern="1200" dirty="0" err="1"/>
            <a:t>reše</a:t>
          </a:r>
          <a:r>
            <a:rPr lang="en-US" altLang="sr-Latn-RS" sz="1800" kern="1200" dirty="0"/>
            <a:t>, </a:t>
          </a:r>
          <a:r>
            <a:rPr lang="en-US" altLang="sr-Latn-RS" sz="1800" kern="1200" dirty="0" err="1"/>
            <a:t>ali</a:t>
          </a:r>
          <a:r>
            <a:rPr lang="en-US" altLang="sr-Latn-RS" sz="1800" kern="1200" dirty="0"/>
            <a:t> je </a:t>
          </a:r>
          <a:r>
            <a:rPr lang="en-US" altLang="sr-Latn-RS" sz="1800" kern="1200" dirty="0" err="1"/>
            <a:t>vreme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rešavanja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testa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ograničeno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gm:t>
    </dgm:pt>
    <dgm:pt modelId="{3D023F43-0DC1-43E0-8E12-A0C37315B8B8}" type="parTrans" cxnId="{F9369DFB-2771-41C1-9204-904E610B7EBE}">
      <dgm:prSet/>
      <dgm:spPr/>
      <dgm:t>
        <a:bodyPr/>
        <a:lstStyle/>
        <a:p>
          <a:endParaRPr lang="sr-Latn-RS"/>
        </a:p>
      </dgm:t>
    </dgm:pt>
    <dgm:pt modelId="{8747E398-551E-44F0-B6D6-C671CC658688}" type="sibTrans" cxnId="{F9369DFB-2771-41C1-9204-904E610B7EBE}">
      <dgm:prSet/>
      <dgm:spPr/>
      <dgm:t>
        <a:bodyPr/>
        <a:lstStyle/>
        <a:p>
          <a:endParaRPr lang="sr-Latn-RS"/>
        </a:p>
      </dgm:t>
    </dgm:pt>
    <dgm:pt modelId="{F13C7519-92B0-42FE-90DA-BFEB74AFC8B9}">
      <dgm:prSet phldrT="[Text]" custT="1"/>
      <dgm:spPr/>
      <dgm:t>
        <a:bodyPr/>
        <a:lstStyle/>
        <a:p>
          <a:pPr marL="342900" indent="-171450"/>
          <a:r>
            <a:rPr lang="en-US" altLang="sr-Latn-RS" sz="1800" kern="1200" dirty="0"/>
            <a:t>N</a:t>
          </a:r>
          <a:r>
            <a:rPr lang="sr-Latn-RS" altLang="sr-Latn-RS" sz="1800" kern="1200" dirty="0" err="1"/>
            <a:t>edostatak</a:t>
          </a:r>
          <a:r>
            <a:rPr lang="sr-Latn-RS" altLang="sr-Latn-RS" sz="1800" kern="1200" dirty="0"/>
            <a:t> – </a:t>
          </a:r>
          <a:r>
            <a:rPr lang="en-US" altLang="sr-Latn-RS" sz="1800" kern="1200" dirty="0"/>
            <a:t>problem </a:t>
          </a:r>
          <a:r>
            <a:rPr lang="en-US" altLang="sr-Latn-RS" sz="1800" kern="1200" dirty="0" err="1"/>
            <a:t>određivanja</a:t>
          </a:r>
          <a:r>
            <a:rPr lang="en-US" altLang="sr-Latn-RS" sz="1800" kern="1200" dirty="0"/>
            <a:t> </a:t>
          </a:r>
          <a:r>
            <a:rPr lang="sr-Latn-RS" altLang="sr-Latn-RS" sz="1800" kern="1200" dirty="0"/>
            <a:t>određenih </a:t>
          </a:r>
          <a:r>
            <a:rPr lang="en-US" altLang="sr-Latn-RS" sz="1800" kern="1200" dirty="0" err="1"/>
            <a:t>mernih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karakteristika</a:t>
          </a:r>
          <a:r>
            <a:rPr lang="en-US" altLang="sr-Latn-RS" sz="1800" kern="1200" dirty="0"/>
            <a:t> </a:t>
          </a:r>
          <a:r>
            <a:rPr lang="sr-Latn-RS" altLang="sr-Latn-RS" sz="1800" kern="1200" dirty="0"/>
            <a:t>(npr. </a:t>
          </a:r>
          <a:r>
            <a:rPr lang="de-DE" altLang="sr-Latn-RS" sz="1800" kern="1200" dirty="0" err="1"/>
            <a:t>pouzdanost</a:t>
          </a:r>
          <a:r>
            <a:rPr lang="de-DE" altLang="sr-Latn-RS" sz="1800" kern="1200" dirty="0"/>
            <a:t> interne </a:t>
          </a:r>
          <a:r>
            <a:rPr lang="de-DE" altLang="sr-Latn-RS" sz="1800" kern="1200" dirty="0" err="1"/>
            <a:t>konzistencije</a:t>
          </a:r>
          <a:r>
            <a:rPr lang="sr-Latn-RS" altLang="sr-Latn-RS" sz="1800" kern="1200" dirty="0"/>
            <a:t>,</a:t>
          </a:r>
          <a:r>
            <a:rPr lang="de-DE" altLang="sr-Latn-RS" sz="1800" kern="1200" dirty="0"/>
            <a:t> konstrukt </a:t>
          </a:r>
          <a:r>
            <a:rPr lang="de-DE" altLang="sr-Latn-RS" sz="1800" kern="1200" dirty="0" err="1"/>
            <a:t>valjanost</a:t>
          </a:r>
          <a:r>
            <a:rPr lang="sr-Latn-RS" altLang="sr-Latn-RS" sz="1800" kern="1200" dirty="0"/>
            <a:t>)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gm:t>
    </dgm:pt>
    <dgm:pt modelId="{2422745B-0E21-4B19-A2CB-6BB7FE555BFB}" type="parTrans" cxnId="{EBECAD58-6392-4F1D-8CE0-979534AA682F}">
      <dgm:prSet/>
      <dgm:spPr/>
      <dgm:t>
        <a:bodyPr/>
        <a:lstStyle/>
        <a:p>
          <a:endParaRPr lang="sr-Latn-RS"/>
        </a:p>
      </dgm:t>
    </dgm:pt>
    <dgm:pt modelId="{C4DD42FE-C282-4664-97E8-00CC4FC9B6C3}" type="sibTrans" cxnId="{EBECAD58-6392-4F1D-8CE0-979534AA682F}">
      <dgm:prSet/>
      <dgm:spPr/>
      <dgm:t>
        <a:bodyPr/>
        <a:lstStyle/>
        <a:p>
          <a:endParaRPr lang="sr-Latn-RS"/>
        </a:p>
      </dgm:t>
    </dgm:pt>
    <dgm:pt modelId="{74788DA7-7249-47DE-A2ED-BF8A803C3CFF}">
      <dgm:prSet phldrT="[Text]" custT="1"/>
      <dgm:spPr/>
      <dgm:t>
        <a:bodyPr/>
        <a:lstStyle/>
        <a:p>
          <a:pPr marL="342900" indent="-171450">
            <a:buFont typeface="Arial" panose="020B0604020202020204" pitchFamily="34" charset="0"/>
            <a:buChar char="•"/>
          </a:pP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gm:t>
    </dgm:pt>
    <dgm:pt modelId="{0F3190D2-4AE0-4073-92DF-6704F9A678DA}" type="parTrans" cxnId="{8F9519F4-71D3-40A6-8D33-70A99A227B9F}">
      <dgm:prSet/>
      <dgm:spPr/>
      <dgm:t>
        <a:bodyPr/>
        <a:lstStyle/>
        <a:p>
          <a:endParaRPr lang="sr-Latn-RS"/>
        </a:p>
      </dgm:t>
    </dgm:pt>
    <dgm:pt modelId="{2A43B677-D267-47F6-AFF0-0E48E84FA9D4}" type="sibTrans" cxnId="{8F9519F4-71D3-40A6-8D33-70A99A227B9F}">
      <dgm:prSet/>
      <dgm:spPr/>
      <dgm:t>
        <a:bodyPr/>
        <a:lstStyle/>
        <a:p>
          <a:endParaRPr lang="sr-Latn-RS"/>
        </a:p>
      </dgm:t>
    </dgm:pt>
    <dgm:pt modelId="{7950F400-B6B3-42FA-8B5D-D58118E77E91}">
      <dgm:prSet phldrT="[Text]" custT="1"/>
      <dgm:spPr/>
      <dgm:t>
        <a:bodyPr/>
        <a:lstStyle/>
        <a:p>
          <a:pPr marL="3429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r-Latn-RS" altLang="sr-Latn-RS" sz="1800" kern="1200" dirty="0"/>
            <a:t>U praksi, </a:t>
          </a:r>
          <a:r>
            <a:rPr lang="de-DE" altLang="sr-Latn-RS" sz="1800" kern="1200" dirty="0" err="1"/>
            <a:t>vreme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rada</a:t>
          </a:r>
          <a:r>
            <a:rPr lang="de-DE" altLang="sr-Latn-RS" sz="1800" kern="1200" dirty="0"/>
            <a:t> </a:t>
          </a:r>
          <a:r>
            <a:rPr lang="sr-Latn-RS" altLang="sr-Latn-RS" sz="1800" kern="1200" dirty="0"/>
            <a:t>nikad </a:t>
          </a:r>
          <a:r>
            <a:rPr lang="de-DE" altLang="sr-Latn-RS" sz="1800" kern="1200" dirty="0" err="1"/>
            <a:t>nije</a:t>
          </a:r>
          <a:r>
            <a:rPr lang="de-DE" altLang="sr-Latn-RS" sz="1800" kern="1200" dirty="0"/>
            <a:t> </a:t>
          </a:r>
          <a:r>
            <a:rPr lang="sr-Latn-RS" altLang="sr-Latn-RS" sz="1800" kern="1200" dirty="0"/>
            <a:t>ne</a:t>
          </a:r>
          <a:r>
            <a:rPr lang="de-DE" altLang="sr-Latn-RS" sz="1800" kern="1200" dirty="0" err="1"/>
            <a:t>ograničeno</a:t>
          </a:r>
          <a:r>
            <a:rPr lang="sr-Latn-RS" altLang="sr-Latn-RS" sz="1800" kern="1200" dirty="0"/>
            <a:t>, ali </a:t>
          </a:r>
          <a:r>
            <a:rPr lang="de-DE" altLang="sr-Latn-RS" sz="1800" kern="1200" dirty="0" err="1"/>
            <a:t>korelacija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između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rešavanja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testa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bez</a:t>
          </a:r>
          <a:r>
            <a:rPr lang="de-DE" altLang="sr-Latn-RS" sz="1800" kern="1200" dirty="0"/>
            <a:t> </a:t>
          </a:r>
          <a:r>
            <a:rPr lang="sr-Latn-RS" altLang="sr-Latn-RS" sz="1800" kern="1200" dirty="0"/>
            <a:t>vremenskog ograničenja </a:t>
          </a:r>
          <a:r>
            <a:rPr lang="de-DE" altLang="sr-Latn-RS" sz="1800" kern="1200" dirty="0"/>
            <a:t>i </a:t>
          </a:r>
          <a:r>
            <a:rPr lang="de-DE" altLang="sr-Latn-RS" sz="1800" kern="1200" dirty="0" err="1"/>
            <a:t>sa</a:t>
          </a:r>
          <a:r>
            <a:rPr lang="de-DE" altLang="sr-Latn-RS" sz="1800" kern="1200" dirty="0"/>
            <a:t> </a:t>
          </a:r>
          <a:r>
            <a:rPr lang="sr-Latn-RS" altLang="sr-Latn-RS" sz="1800" kern="1200" dirty="0"/>
            <a:t>njim bi trebalo da bude veoma </a:t>
          </a:r>
          <a:r>
            <a:rPr lang="de-DE" altLang="sr-Latn-RS" sz="1800" kern="1200" dirty="0" err="1"/>
            <a:t>visoka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gm:t>
    </dgm:pt>
    <dgm:pt modelId="{67EA196C-18DC-4F42-A165-8A2EEB0F23C9}" type="parTrans" cxnId="{CD4FFAF0-7705-4CAA-BF13-CB829EA21051}">
      <dgm:prSet/>
      <dgm:spPr/>
      <dgm:t>
        <a:bodyPr/>
        <a:lstStyle/>
        <a:p>
          <a:endParaRPr lang="sr-Latn-RS"/>
        </a:p>
      </dgm:t>
    </dgm:pt>
    <dgm:pt modelId="{4AA7C53A-A31F-49B3-B789-6CA5EF4BBA17}" type="sibTrans" cxnId="{CD4FFAF0-7705-4CAA-BF13-CB829EA21051}">
      <dgm:prSet/>
      <dgm:spPr/>
      <dgm:t>
        <a:bodyPr/>
        <a:lstStyle/>
        <a:p>
          <a:endParaRPr lang="sr-Latn-RS"/>
        </a:p>
      </dgm:t>
    </dgm:pt>
    <dgm:pt modelId="{2C5D4914-25DF-4108-99B0-1508039393F5}">
      <dgm:prSet phldrT="[Text]" custT="1"/>
      <dgm:spPr/>
      <dgm:t>
        <a:bodyPr/>
        <a:lstStyle/>
        <a:p>
          <a:pPr marL="342900" marR="0" lvl="1" indent="-17145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gm:t>
    </dgm:pt>
    <dgm:pt modelId="{4EEBF49D-3D03-4691-9594-391DA625F5A6}" type="parTrans" cxnId="{2218DAF3-12F3-479F-836E-21E73A9D424A}">
      <dgm:prSet/>
      <dgm:spPr/>
      <dgm:t>
        <a:bodyPr/>
        <a:lstStyle/>
        <a:p>
          <a:endParaRPr lang="sr-Latn-RS"/>
        </a:p>
      </dgm:t>
    </dgm:pt>
    <dgm:pt modelId="{CC398549-EA5F-46C7-AD26-526FF07B874E}" type="sibTrans" cxnId="{2218DAF3-12F3-479F-836E-21E73A9D424A}">
      <dgm:prSet/>
      <dgm:spPr/>
      <dgm:t>
        <a:bodyPr/>
        <a:lstStyle/>
        <a:p>
          <a:endParaRPr lang="sr-Latn-RS"/>
        </a:p>
      </dgm:t>
    </dgm:pt>
    <dgm:pt modelId="{B55E962B-F8B3-404A-8E3C-51B4279E91CD}" type="pres">
      <dgm:prSet presAssocID="{2AC0CE94-E590-4398-A6B9-1B9FD4042C3E}" presName="Name0" presStyleCnt="0">
        <dgm:presLayoutVars>
          <dgm:dir/>
          <dgm:animLvl val="lvl"/>
          <dgm:resizeHandles val="exact"/>
        </dgm:presLayoutVars>
      </dgm:prSet>
      <dgm:spPr/>
    </dgm:pt>
    <dgm:pt modelId="{871EA5ED-27C4-4842-A81A-BFAFCFBABAA1}" type="pres">
      <dgm:prSet presAssocID="{40E20D81-2E07-4451-94B8-901913B31C51}" presName="composite" presStyleCnt="0"/>
      <dgm:spPr/>
    </dgm:pt>
    <dgm:pt modelId="{35359EA8-C8DA-448D-B97F-BCEAB681DF3C}" type="pres">
      <dgm:prSet presAssocID="{40E20D81-2E07-4451-94B8-901913B31C51}" presName="parTx" presStyleLbl="alignNode1" presStyleIdx="0" presStyleCnt="2" custScaleY="7133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3DC7EF4B-458C-4506-8A0C-A39FE41C019E}" type="pres">
      <dgm:prSet presAssocID="{40E20D81-2E07-4451-94B8-901913B31C51}" presName="desTx" presStyleLbl="alignAccFollowNode1" presStyleIdx="0" presStyleCnt="2">
        <dgm:presLayoutVars>
          <dgm:bulletEnabled val="1"/>
        </dgm:presLayoutVars>
      </dgm:prSet>
      <dgm:spPr/>
    </dgm:pt>
    <dgm:pt modelId="{0EC6F61E-6445-4A20-8221-C337B69E1C0A}" type="pres">
      <dgm:prSet presAssocID="{BD08FB13-4C69-4448-A635-810E7D6F33A4}" presName="space" presStyleCnt="0"/>
      <dgm:spPr/>
    </dgm:pt>
    <dgm:pt modelId="{6A6E5949-4336-48F2-844C-23F3AC9792FB}" type="pres">
      <dgm:prSet presAssocID="{A98460A4-5620-4C8E-B93C-D09411CB7D99}" presName="composite" presStyleCnt="0"/>
      <dgm:spPr/>
    </dgm:pt>
    <dgm:pt modelId="{B455AC82-90FC-43C4-BA13-206D38CBF081}" type="pres">
      <dgm:prSet presAssocID="{A98460A4-5620-4C8E-B93C-D09411CB7D99}" presName="parTx" presStyleLbl="alignNode1" presStyleIdx="1" presStyleCnt="2" custScaleY="7133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55156122-B819-4DA8-84CE-46514A5B9CD9}" type="pres">
      <dgm:prSet presAssocID="{A98460A4-5620-4C8E-B93C-D09411CB7D9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50C6405-CA28-4080-8F8F-444BC3FDC053}" type="presOf" srcId="{2AC0CE94-E590-4398-A6B9-1B9FD4042C3E}" destId="{B55E962B-F8B3-404A-8E3C-51B4279E91CD}" srcOrd="0" destOrd="0" presId="urn:microsoft.com/office/officeart/2005/8/layout/hList1"/>
    <dgm:cxn modelId="{8DAA612E-A132-484B-A6A5-5EC990222D12}" type="presOf" srcId="{74788DA7-7249-47DE-A2ED-BF8A803C3CFF}" destId="{3DC7EF4B-458C-4506-8A0C-A39FE41C019E}" srcOrd="0" destOrd="1" presId="urn:microsoft.com/office/officeart/2005/8/layout/hList1"/>
    <dgm:cxn modelId="{97A2EB33-E773-4C08-A700-E672F28BAD56}" srcId="{A98460A4-5620-4C8E-B93C-D09411CB7D99}" destId="{EC21ED04-2A90-4919-922D-8363F504D6B7}" srcOrd="0" destOrd="0" parTransId="{CCE5EA28-9BD9-462B-9075-0B985D94113D}" sibTransId="{85F1927C-D5AB-44A3-9B4A-43FF5FDEDDEF}"/>
    <dgm:cxn modelId="{9A8B8940-E777-4DAA-B02B-D88AA625E87A}" type="presOf" srcId="{EC21ED04-2A90-4919-922D-8363F504D6B7}" destId="{55156122-B819-4DA8-84CE-46514A5B9CD9}" srcOrd="0" destOrd="0" presId="urn:microsoft.com/office/officeart/2005/8/layout/hList1"/>
    <dgm:cxn modelId="{B3466873-B86F-48F4-91C7-15EB2ADE73D9}" srcId="{2AC0CE94-E590-4398-A6B9-1B9FD4042C3E}" destId="{40E20D81-2E07-4451-94B8-901913B31C51}" srcOrd="0" destOrd="0" parTransId="{542981D1-B943-45D4-AA52-DD5BB57F1AC0}" sibTransId="{BD08FB13-4C69-4448-A635-810E7D6F33A4}"/>
    <dgm:cxn modelId="{EBECAD58-6392-4F1D-8CE0-979534AA682F}" srcId="{40E20D81-2E07-4451-94B8-901913B31C51}" destId="{F13C7519-92B0-42FE-90DA-BFEB74AFC8B9}" srcOrd="2" destOrd="0" parTransId="{2422745B-0E21-4B19-A2CB-6BB7FE555BFB}" sibTransId="{C4DD42FE-C282-4664-97E8-00CC4FC9B6C3}"/>
    <dgm:cxn modelId="{466C7A91-243E-479F-9F37-17D99E8FED13}" type="presOf" srcId="{2C5D4914-25DF-4108-99B0-1508039393F5}" destId="{55156122-B819-4DA8-84CE-46514A5B9CD9}" srcOrd="0" destOrd="1" presId="urn:microsoft.com/office/officeart/2005/8/layout/hList1"/>
    <dgm:cxn modelId="{46A7ACAE-09C3-4580-922D-02731F0537C0}" type="presOf" srcId="{F13C7519-92B0-42FE-90DA-BFEB74AFC8B9}" destId="{3DC7EF4B-458C-4506-8A0C-A39FE41C019E}" srcOrd="0" destOrd="2" presId="urn:microsoft.com/office/officeart/2005/8/layout/hList1"/>
    <dgm:cxn modelId="{097D7AB5-1D08-40FB-83FC-255D65203434}" type="presOf" srcId="{7950F400-B6B3-42FA-8B5D-D58118E77E91}" destId="{55156122-B819-4DA8-84CE-46514A5B9CD9}" srcOrd="0" destOrd="2" presId="urn:microsoft.com/office/officeart/2005/8/layout/hList1"/>
    <dgm:cxn modelId="{FA7E80BA-1102-4FED-962C-417EBCFCCC16}" type="presOf" srcId="{A98460A4-5620-4C8E-B93C-D09411CB7D99}" destId="{B455AC82-90FC-43C4-BA13-206D38CBF081}" srcOrd="0" destOrd="0" presId="urn:microsoft.com/office/officeart/2005/8/layout/hList1"/>
    <dgm:cxn modelId="{D4D7E0E0-1789-46FF-9648-206EC3B16BFE}" type="presOf" srcId="{8074F4E4-7C95-4B51-9D69-9E5590E37D04}" destId="{3DC7EF4B-458C-4506-8A0C-A39FE41C019E}" srcOrd="0" destOrd="0" presId="urn:microsoft.com/office/officeart/2005/8/layout/hList1"/>
    <dgm:cxn modelId="{1ED99BEF-1E78-47BE-ACAB-EDCF32B6A6C6}" type="presOf" srcId="{40E20D81-2E07-4451-94B8-901913B31C51}" destId="{35359EA8-C8DA-448D-B97F-BCEAB681DF3C}" srcOrd="0" destOrd="0" presId="urn:microsoft.com/office/officeart/2005/8/layout/hList1"/>
    <dgm:cxn modelId="{B348E8F0-FA19-477F-9CDE-615F211FBED0}" srcId="{2AC0CE94-E590-4398-A6B9-1B9FD4042C3E}" destId="{A98460A4-5620-4C8E-B93C-D09411CB7D99}" srcOrd="1" destOrd="0" parTransId="{5261E47B-42F8-4264-A8D1-12AE7246A215}" sibTransId="{BA1DDBCC-B392-4B45-9AF6-B40B1A40725E}"/>
    <dgm:cxn modelId="{CD4FFAF0-7705-4CAA-BF13-CB829EA21051}" srcId="{A98460A4-5620-4C8E-B93C-D09411CB7D99}" destId="{7950F400-B6B3-42FA-8B5D-D58118E77E91}" srcOrd="2" destOrd="0" parTransId="{67EA196C-18DC-4F42-A165-8A2EEB0F23C9}" sibTransId="{4AA7C53A-A31F-49B3-B789-6CA5EF4BBA17}"/>
    <dgm:cxn modelId="{2218DAF3-12F3-479F-836E-21E73A9D424A}" srcId="{A98460A4-5620-4C8E-B93C-D09411CB7D99}" destId="{2C5D4914-25DF-4108-99B0-1508039393F5}" srcOrd="1" destOrd="0" parTransId="{4EEBF49D-3D03-4691-9594-391DA625F5A6}" sibTransId="{CC398549-EA5F-46C7-AD26-526FF07B874E}"/>
    <dgm:cxn modelId="{8F9519F4-71D3-40A6-8D33-70A99A227B9F}" srcId="{40E20D81-2E07-4451-94B8-901913B31C51}" destId="{74788DA7-7249-47DE-A2ED-BF8A803C3CFF}" srcOrd="1" destOrd="0" parTransId="{0F3190D2-4AE0-4073-92DF-6704F9A678DA}" sibTransId="{2A43B677-D267-47F6-AFF0-0E48E84FA9D4}"/>
    <dgm:cxn modelId="{F9369DFB-2771-41C1-9204-904E610B7EBE}" srcId="{40E20D81-2E07-4451-94B8-901913B31C51}" destId="{8074F4E4-7C95-4B51-9D69-9E5590E37D04}" srcOrd="0" destOrd="0" parTransId="{3D023F43-0DC1-43E0-8E12-A0C37315B8B8}" sibTransId="{8747E398-551E-44F0-B6D6-C671CC658688}"/>
    <dgm:cxn modelId="{211E8384-D63E-44BF-BA6B-63BD4FC29F77}" type="presParOf" srcId="{B55E962B-F8B3-404A-8E3C-51B4279E91CD}" destId="{871EA5ED-27C4-4842-A81A-BFAFCFBABAA1}" srcOrd="0" destOrd="0" presId="urn:microsoft.com/office/officeart/2005/8/layout/hList1"/>
    <dgm:cxn modelId="{9126F64D-9C7D-4233-9A7A-B2C5D468F408}" type="presParOf" srcId="{871EA5ED-27C4-4842-A81A-BFAFCFBABAA1}" destId="{35359EA8-C8DA-448D-B97F-BCEAB681DF3C}" srcOrd="0" destOrd="0" presId="urn:microsoft.com/office/officeart/2005/8/layout/hList1"/>
    <dgm:cxn modelId="{0E76B5EF-461C-4AE8-9E37-CDC312648519}" type="presParOf" srcId="{871EA5ED-27C4-4842-A81A-BFAFCFBABAA1}" destId="{3DC7EF4B-458C-4506-8A0C-A39FE41C019E}" srcOrd="1" destOrd="0" presId="urn:microsoft.com/office/officeart/2005/8/layout/hList1"/>
    <dgm:cxn modelId="{BD60347F-D850-4341-A21B-A1666A2CB23B}" type="presParOf" srcId="{B55E962B-F8B3-404A-8E3C-51B4279E91CD}" destId="{0EC6F61E-6445-4A20-8221-C337B69E1C0A}" srcOrd="1" destOrd="0" presId="urn:microsoft.com/office/officeart/2005/8/layout/hList1"/>
    <dgm:cxn modelId="{09D588EA-5CE6-4272-97BD-3209C4834893}" type="presParOf" srcId="{B55E962B-F8B3-404A-8E3C-51B4279E91CD}" destId="{6A6E5949-4336-48F2-844C-23F3AC9792FB}" srcOrd="2" destOrd="0" presId="urn:microsoft.com/office/officeart/2005/8/layout/hList1"/>
    <dgm:cxn modelId="{811D9392-E8CA-4BD3-AEB6-291118C9DDFD}" type="presParOf" srcId="{6A6E5949-4336-48F2-844C-23F3AC9792FB}" destId="{B455AC82-90FC-43C4-BA13-206D38CBF081}" srcOrd="0" destOrd="0" presId="urn:microsoft.com/office/officeart/2005/8/layout/hList1"/>
    <dgm:cxn modelId="{6DAD2D95-EF8E-4BDF-9681-37F36A525DBC}" type="presParOf" srcId="{6A6E5949-4336-48F2-844C-23F3AC9792FB}" destId="{55156122-B819-4DA8-84CE-46514A5B9C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59EA8-C8DA-448D-B97F-BCEAB681DF3C}">
      <dsp:nvSpPr>
        <dsp:cNvPr id="0" name=""/>
        <dsp:cNvSpPr/>
      </dsp:nvSpPr>
      <dsp:spPr>
        <a:xfrm>
          <a:off x="36" y="353568"/>
          <a:ext cx="3525105" cy="10058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300" kern="1200" dirty="0"/>
            <a:t>Kognitivni testovi</a:t>
          </a:r>
        </a:p>
      </dsp:txBody>
      <dsp:txXfrm>
        <a:off x="49137" y="402669"/>
        <a:ext cx="3426903" cy="907637"/>
      </dsp:txXfrm>
    </dsp:sp>
    <dsp:sp modelId="{3DC7EF4B-458C-4506-8A0C-A39FE41C019E}">
      <dsp:nvSpPr>
        <dsp:cNvPr id="0" name=""/>
        <dsp:cNvSpPr/>
      </dsp:nvSpPr>
      <dsp:spPr>
        <a:xfrm>
          <a:off x="36" y="1157306"/>
          <a:ext cx="3525105" cy="374692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3429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Testovi u užem smislu reči</a:t>
          </a:r>
        </a:p>
        <a:p>
          <a:pPr marL="34290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CS" sz="1800" b="0" i="0" u="none" kern="1200" baseline="0" dirty="0"/>
            <a:t>Mere </a:t>
          </a:r>
          <a:r>
            <a:rPr lang="de-DE" sz="1800" b="0" i="0" u="none" kern="1200" baseline="0" dirty="0" err="1"/>
            <a:t>sposobnosti</a:t>
          </a:r>
          <a:r>
            <a:rPr lang="sr-Latn-CS" sz="1800" b="0" i="0" u="none" kern="1200" baseline="0" dirty="0"/>
            <a:t>/znanja/ </a:t>
          </a:r>
          <a:r>
            <a:rPr lang="de-DE" sz="1800" b="0" i="0" u="none" kern="1200" baseline="0" dirty="0" err="1"/>
            <a:t>kapacitet</a:t>
          </a:r>
          <a:r>
            <a:rPr lang="sr-Latn-CS" sz="1800" b="0" i="0" u="none" kern="1200" baseline="0" dirty="0"/>
            <a:t>e</a:t>
          </a:r>
          <a:r>
            <a:rPr lang="de-DE" sz="1800" b="0" i="0" u="none" kern="1200" baseline="0" dirty="0"/>
            <a:t> da se </a:t>
          </a:r>
          <a:r>
            <a:rPr lang="de-DE" sz="1800" b="0" i="0" u="none" kern="1200" baseline="0" dirty="0" err="1"/>
            <a:t>izvede</a:t>
          </a:r>
          <a:r>
            <a:rPr lang="de-DE" sz="1800" b="0" i="0" u="none" kern="1200" baseline="0" dirty="0"/>
            <a:t> </a:t>
          </a:r>
          <a:r>
            <a:rPr lang="de-DE" sz="1800" b="0" i="0" u="none" kern="1200" baseline="0" dirty="0" err="1"/>
            <a:t>ponašanje</a:t>
          </a:r>
          <a:endParaRPr lang="sr-Latn-RS" sz="1800" kern="1200" dirty="0"/>
        </a:p>
        <a:p>
          <a:pPr marL="34290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RS" sz="1800" b="0" i="1" u="none" kern="1200" baseline="0" dirty="0"/>
            <a:t>Najčešće</a:t>
          </a:r>
          <a:r>
            <a:rPr lang="sr-Latn-RS" sz="1800" b="0" i="0" u="none" kern="1200" baseline="0" dirty="0"/>
            <a:t> odgovaraju testovima maksimalne aktivnosti</a:t>
          </a:r>
          <a:endParaRPr lang="sr-Latn-RS" sz="1800" kern="1200" dirty="0"/>
        </a:p>
        <a:p>
          <a:pPr marL="34290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sr-Latn-RS" sz="1800" kern="1200" dirty="0"/>
        </a:p>
        <a:p>
          <a:pPr marL="34290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altLang="sr-Latn-RS" sz="1800" kern="1200" dirty="0"/>
            <a:t> Naziv </a:t>
          </a:r>
          <a:r>
            <a:rPr lang="de-DE" altLang="sr-Latn-RS" sz="1800" kern="1200" dirty="0"/>
            <a:t>"</a:t>
          </a:r>
          <a:r>
            <a:rPr lang="de-DE" altLang="sr-Latn-RS" sz="1800" kern="1200" dirty="0" err="1"/>
            <a:t>kognitivni</a:t>
          </a:r>
          <a:r>
            <a:rPr lang="de-DE" altLang="sr-Latn-RS" sz="1800" kern="1200" dirty="0"/>
            <a:t>" </a:t>
          </a:r>
          <a:r>
            <a:rPr lang="sr-Latn-RS" altLang="sr-Latn-RS" sz="1800" kern="1200" dirty="0"/>
            <a:t>je </a:t>
          </a:r>
          <a:r>
            <a:rPr lang="sr-Latn-CS" altLang="sr-Latn-RS" sz="1800" kern="1200" dirty="0"/>
            <a:t>diskutabilan: pored testova opštih i posebnih intelektualnih sposobnosti, tu spadaju i </a:t>
          </a:r>
          <a:r>
            <a:rPr lang="en-US" altLang="sr-Latn-RS" sz="1800" dirty="0" err="1"/>
            <a:t>senzorni</a:t>
          </a:r>
          <a:r>
            <a:rPr lang="sr-Latn-RS" altLang="sr-Latn-RS" sz="1800" dirty="0"/>
            <a:t>/</a:t>
          </a:r>
          <a:r>
            <a:rPr lang="sr-Latn-RS" altLang="sr-Latn-RS" sz="1800" dirty="0" err="1"/>
            <a:t>perceptualni</a:t>
          </a:r>
          <a:r>
            <a:rPr lang="sr-Latn-RS" altLang="sr-Latn-RS" sz="1800" dirty="0"/>
            <a:t> i psiho</a:t>
          </a:r>
          <a:r>
            <a:rPr lang="en-US" altLang="sr-Latn-RS" sz="1800" dirty="0" err="1"/>
            <a:t>motorn</a:t>
          </a:r>
          <a:r>
            <a:rPr lang="sr-Latn-RS" altLang="sr-Latn-RS" sz="1800" dirty="0"/>
            <a:t>i</a:t>
          </a:r>
          <a:r>
            <a:rPr lang="en-US" altLang="sr-Latn-RS" sz="1800" dirty="0"/>
            <a:t> </a:t>
          </a:r>
          <a:r>
            <a:rPr lang="sr-Latn-RS" altLang="sr-Latn-RS" sz="1800" dirty="0"/>
            <a:t>testovi</a:t>
          </a:r>
          <a:endParaRPr lang="sr-Latn-RS" sz="1800" kern="1200" dirty="0"/>
        </a:p>
      </dsp:txBody>
      <dsp:txXfrm>
        <a:off x="36" y="1157306"/>
        <a:ext cx="3525105" cy="3746925"/>
      </dsp:txXfrm>
    </dsp:sp>
    <dsp:sp modelId="{B455AC82-90FC-43C4-BA13-206D38CBF081}">
      <dsp:nvSpPr>
        <dsp:cNvPr id="0" name=""/>
        <dsp:cNvSpPr/>
      </dsp:nvSpPr>
      <dsp:spPr>
        <a:xfrm>
          <a:off x="4018657" y="353568"/>
          <a:ext cx="3525105" cy="10058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300" kern="1200" dirty="0" err="1"/>
            <a:t>Konativni</a:t>
          </a:r>
          <a:r>
            <a:rPr lang="sr-Latn-RS" sz="3300" kern="1200" dirty="0"/>
            <a:t> testovi</a:t>
          </a:r>
        </a:p>
      </dsp:txBody>
      <dsp:txXfrm>
        <a:off x="4067758" y="402669"/>
        <a:ext cx="3426903" cy="907637"/>
      </dsp:txXfrm>
    </dsp:sp>
    <dsp:sp modelId="{55156122-B819-4DA8-84CE-46514A5B9CD9}">
      <dsp:nvSpPr>
        <dsp:cNvPr id="0" name=""/>
        <dsp:cNvSpPr/>
      </dsp:nvSpPr>
      <dsp:spPr>
        <a:xfrm>
          <a:off x="4018657" y="1157306"/>
          <a:ext cx="3525105" cy="374692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342900" marR="0" lvl="1" indent="-17145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Upitnici/inventari/skale</a:t>
          </a:r>
        </a:p>
        <a:p>
          <a:pPr marL="3429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CS" sz="1800" b="0" i="0" u="none" kern="1200" baseline="0" dirty="0">
              <a:latin typeface="Calibri" panose="020F0502020204030204"/>
              <a:ea typeface="+mn-ea"/>
              <a:cs typeface="+mn-cs"/>
            </a:rPr>
            <a:t>Mere</a:t>
          </a:r>
          <a:r>
            <a:rPr lang="de-DE" sz="1800" b="0" i="0" u="none" kern="1200" baseline="0" dirty="0">
              <a:latin typeface="Calibri" panose="020F0502020204030204"/>
              <a:ea typeface="+mn-ea"/>
              <a:cs typeface="+mn-cs"/>
            </a:rPr>
            <a:t> </a:t>
          </a:r>
          <a:r>
            <a:rPr lang="de-DE" sz="1800" b="0" i="0" u="none" kern="1200" baseline="0" dirty="0" err="1">
              <a:latin typeface="Calibri" panose="020F0502020204030204"/>
              <a:ea typeface="+mn-ea"/>
              <a:cs typeface="+mn-cs"/>
            </a:rPr>
            <a:t>dispozicije</a:t>
          </a: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/</a:t>
          </a:r>
          <a:r>
            <a:rPr lang="de-DE" sz="1800" b="0" i="0" u="none" kern="1200" baseline="0" dirty="0" err="1">
              <a:latin typeface="Calibri" panose="020F0502020204030204"/>
              <a:ea typeface="+mn-ea"/>
              <a:cs typeface="+mn-cs"/>
            </a:rPr>
            <a:t>sklonosti</a:t>
          </a:r>
          <a:r>
            <a:rPr lang="de-DE" sz="1800" b="0" i="0" u="none" kern="1200" baseline="0" dirty="0">
              <a:latin typeface="Calibri" panose="020F0502020204030204"/>
              <a:ea typeface="+mn-ea"/>
              <a:cs typeface="+mn-cs"/>
            </a:rPr>
            <a:t> </a:t>
          </a: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da se izvede </a:t>
          </a:r>
          <a:r>
            <a:rPr lang="de-DE" sz="1800" b="0" i="0" u="none" kern="1200" baseline="0" dirty="0" err="1">
              <a:latin typeface="Calibri" panose="020F0502020204030204"/>
              <a:ea typeface="+mn-ea"/>
              <a:cs typeface="+mn-cs"/>
            </a:rPr>
            <a:t>ponašanj</a:t>
          </a: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e (crte ličnosti, interesovanja…)</a:t>
          </a:r>
        </a:p>
        <a:p>
          <a:pPr marL="3429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RS" sz="1800" b="0" i="1" u="none" kern="1200" baseline="0" dirty="0">
              <a:latin typeface="Calibri" panose="020F0502020204030204"/>
              <a:ea typeface="+mn-ea"/>
              <a:cs typeface="+mn-cs"/>
            </a:rPr>
            <a:t>Najčešće</a:t>
          </a: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 odgovaraju testovima tipične aktivnosti</a:t>
          </a:r>
        </a:p>
      </dsp:txBody>
      <dsp:txXfrm>
        <a:off x="4018657" y="1157306"/>
        <a:ext cx="3525105" cy="37469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B0805-E799-4345-B68B-ABBDBFF3E0F5}">
      <dsp:nvSpPr>
        <dsp:cNvPr id="0" name=""/>
        <dsp:cNvSpPr/>
      </dsp:nvSpPr>
      <dsp:spPr>
        <a:xfrm>
          <a:off x="0" y="558131"/>
          <a:ext cx="15621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Testovi orijentisani na norme</a:t>
          </a:r>
        </a:p>
      </dsp:txBody>
      <dsp:txXfrm>
        <a:off x="0" y="558131"/>
        <a:ext cx="1562100" cy="1287000"/>
      </dsp:txXfrm>
    </dsp:sp>
    <dsp:sp modelId="{2833DF8F-8C4C-485C-A6F9-6A2E15E427D6}">
      <dsp:nvSpPr>
        <dsp:cNvPr id="0" name=""/>
        <dsp:cNvSpPr/>
      </dsp:nvSpPr>
      <dsp:spPr>
        <a:xfrm>
          <a:off x="1562099" y="558131"/>
          <a:ext cx="312420" cy="12870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34DEF-BD9F-4F39-B217-17A9505671B8}">
      <dsp:nvSpPr>
        <dsp:cNvPr id="0" name=""/>
        <dsp:cNvSpPr/>
      </dsp:nvSpPr>
      <dsp:spPr>
        <a:xfrm>
          <a:off x="1999487" y="558131"/>
          <a:ext cx="4248912" cy="1287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CS" altLang="sr-Latn-RS" sz="1800" kern="1200" dirty="0" err="1"/>
            <a:t>Ispitanikov</a:t>
          </a:r>
          <a:r>
            <a:rPr lang="sr-Latn-CS" altLang="sr-Latn-RS" sz="1800" kern="1200" dirty="0"/>
            <a:t> skor se određuje na osnovu položaja u okviru normativnog uzorka</a:t>
          </a:r>
          <a:endParaRPr lang="sr-Latn-R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CS" altLang="sr-Latn-RS" sz="1800" kern="1200" dirty="0"/>
            <a:t>Ispitanik se poredi sa drugim ispitanicima iz iste populacije</a:t>
          </a:r>
        </a:p>
      </dsp:txBody>
      <dsp:txXfrm>
        <a:off x="1999487" y="558131"/>
        <a:ext cx="4248912" cy="1287000"/>
      </dsp:txXfrm>
    </dsp:sp>
    <dsp:sp modelId="{D8EF0AA4-8A92-41CA-B462-CDF6AF3A9EB2}">
      <dsp:nvSpPr>
        <dsp:cNvPr id="0" name=""/>
        <dsp:cNvSpPr/>
      </dsp:nvSpPr>
      <dsp:spPr>
        <a:xfrm>
          <a:off x="0" y="2441100"/>
          <a:ext cx="15621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Testovi orijentisani na kriterijum</a:t>
          </a:r>
        </a:p>
      </dsp:txBody>
      <dsp:txXfrm>
        <a:off x="0" y="2441100"/>
        <a:ext cx="1562100" cy="1287000"/>
      </dsp:txXfrm>
    </dsp:sp>
    <dsp:sp modelId="{621117F8-835C-4D4D-B509-20643B853913}">
      <dsp:nvSpPr>
        <dsp:cNvPr id="0" name=""/>
        <dsp:cNvSpPr/>
      </dsp:nvSpPr>
      <dsp:spPr>
        <a:xfrm>
          <a:off x="1562099" y="2079131"/>
          <a:ext cx="312420" cy="2010937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5D06D-EBAE-4C01-B11A-0742201C9AC0}">
      <dsp:nvSpPr>
        <dsp:cNvPr id="0" name=""/>
        <dsp:cNvSpPr/>
      </dsp:nvSpPr>
      <dsp:spPr>
        <a:xfrm>
          <a:off x="1999487" y="2079131"/>
          <a:ext cx="4248912" cy="20109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CS" altLang="sr-Latn-RS" sz="1800" kern="1200" dirty="0" err="1"/>
            <a:t>Ispitanikov</a:t>
          </a:r>
          <a:r>
            <a:rPr lang="sr-Latn-CS" altLang="sr-Latn-RS" sz="1800" kern="1200" dirty="0"/>
            <a:t> skor se određuje u odnosu na neki spoljni kriterijum</a:t>
          </a:r>
          <a:endParaRPr lang="sr-Latn-R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Ispitanik se poredi sa unapred zadatim kriterijumom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altLang="sr-Latn-RS" sz="1800" kern="1200" dirty="0"/>
            <a:t>O</a:t>
          </a:r>
          <a:r>
            <a:rPr lang="de-DE" altLang="sr-Latn-RS" sz="1800" kern="1200" dirty="0" err="1"/>
            <a:t>bično</a:t>
          </a:r>
          <a:r>
            <a:rPr lang="de-DE" altLang="sr-Latn-RS" sz="1800" kern="1200" dirty="0"/>
            <a:t> </a:t>
          </a:r>
          <a:r>
            <a:rPr lang="sr-Latn-RS" altLang="sr-Latn-RS" sz="1800" kern="1200" dirty="0"/>
            <a:t>se </a:t>
          </a:r>
          <a:r>
            <a:rPr lang="de-DE" altLang="sr-Latn-RS" sz="1800" kern="1200" dirty="0" err="1"/>
            <a:t>koristi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kada</a:t>
          </a:r>
          <a:r>
            <a:rPr lang="sr-Latn-CS" altLang="sr-Latn-RS" sz="1800" kern="1200" dirty="0"/>
            <a:t> </a:t>
          </a:r>
          <a:r>
            <a:rPr lang="de-DE" altLang="sr-Latn-RS" sz="1800" kern="1200" dirty="0" err="1"/>
            <a:t>treba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proceniti</a:t>
          </a:r>
          <a:r>
            <a:rPr lang="de-DE" altLang="sr-Latn-RS" sz="1800" kern="1200" dirty="0"/>
            <a:t> da li </a:t>
          </a:r>
          <a:r>
            <a:rPr lang="de-DE" altLang="sr-Latn-RS" sz="1800" kern="1200" dirty="0" err="1"/>
            <a:t>osoba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poseduje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odgovarajuću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kompetentnost</a:t>
          </a:r>
          <a:endParaRPr lang="sr-Latn-RS" altLang="sr-Latn-RS" sz="1800" kern="1200" dirty="0"/>
        </a:p>
      </dsp:txBody>
      <dsp:txXfrm>
        <a:off x="1999487" y="2079131"/>
        <a:ext cx="4248912" cy="20109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B0805-E799-4345-B68B-ABBDBFF3E0F5}">
      <dsp:nvSpPr>
        <dsp:cNvPr id="0" name=""/>
        <dsp:cNvSpPr/>
      </dsp:nvSpPr>
      <dsp:spPr>
        <a:xfrm>
          <a:off x="0" y="296709"/>
          <a:ext cx="15621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Normativni testovi i </a:t>
          </a:r>
          <a:r>
            <a:rPr lang="sr-Latn-RS" sz="1800" b="0" i="1" kern="1200" dirty="0"/>
            <a:t>skorovi</a:t>
          </a:r>
        </a:p>
      </dsp:txBody>
      <dsp:txXfrm>
        <a:off x="0" y="296709"/>
        <a:ext cx="1562100" cy="1287000"/>
      </dsp:txXfrm>
    </dsp:sp>
    <dsp:sp modelId="{2833DF8F-8C4C-485C-A6F9-6A2E15E427D6}">
      <dsp:nvSpPr>
        <dsp:cNvPr id="0" name=""/>
        <dsp:cNvSpPr/>
      </dsp:nvSpPr>
      <dsp:spPr>
        <a:xfrm>
          <a:off x="1562099" y="296709"/>
          <a:ext cx="312420" cy="12870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34DEF-BD9F-4F39-B217-17A9505671B8}">
      <dsp:nvSpPr>
        <dsp:cNvPr id="0" name=""/>
        <dsp:cNvSpPr/>
      </dsp:nvSpPr>
      <dsp:spPr>
        <a:xfrm>
          <a:off x="1999487" y="296709"/>
          <a:ext cx="4248912" cy="1287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sr-Latn-RS" sz="1800" kern="1200" dirty="0"/>
            <a:t>S</a:t>
          </a:r>
          <a:r>
            <a:rPr lang="sr-Latn-RS" altLang="sr-Latn-RS" sz="1800" kern="1200" dirty="0"/>
            <a:t>kor ispitanika se posmatra kao </a:t>
          </a:r>
          <a:r>
            <a:rPr lang="en-US" altLang="sr-Latn-RS" sz="1800" kern="1200" dirty="0"/>
            <a:t>o</a:t>
          </a:r>
          <a:r>
            <a:rPr lang="sr-Latn-RS" altLang="sr-Latn-RS" sz="1800" kern="1200" dirty="0"/>
            <a:t>d</a:t>
          </a:r>
          <a:r>
            <a:rPr lang="en-US" altLang="sr-Latn-RS" sz="1800" kern="1200" dirty="0" err="1"/>
            <a:t>stupanje</a:t>
          </a:r>
          <a:r>
            <a:rPr lang="en-US" altLang="sr-Latn-RS" sz="1800" kern="1200" dirty="0"/>
            <a:t> u </a:t>
          </a:r>
          <a:r>
            <a:rPr lang="en-US" altLang="sr-Latn-RS" sz="1800" kern="1200" dirty="0" err="1"/>
            <a:t>odnosu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na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prosek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uzorka</a:t>
          </a:r>
          <a:endParaRPr lang="sr-Latn-R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</a:t>
          </a:r>
          <a:r>
            <a:rPr lang="sr-Latn-RS" altLang="sr-Latn-R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spitanik</a:t>
          </a:r>
          <a:r>
            <a:rPr lang="sr-Latn-RS" alt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ima višu ili nižu verbalnu inteligenciju od drugih ispitanika</a:t>
          </a:r>
          <a:endParaRPr lang="en-US" altLang="sr-Latn-R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1999487" y="296709"/>
        <a:ext cx="4248912" cy="1287000"/>
      </dsp:txXfrm>
    </dsp:sp>
    <dsp:sp modelId="{D8EF0AA4-8A92-41CA-B462-CDF6AF3A9EB2}">
      <dsp:nvSpPr>
        <dsp:cNvPr id="0" name=""/>
        <dsp:cNvSpPr/>
      </dsp:nvSpPr>
      <dsp:spPr>
        <a:xfrm>
          <a:off x="0" y="2441100"/>
          <a:ext cx="15621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 err="1"/>
            <a:t>Ipsativni</a:t>
          </a:r>
          <a:r>
            <a:rPr lang="sr-Latn-RS" sz="1800" kern="1200" dirty="0"/>
            <a:t> testovi i </a:t>
          </a:r>
          <a:r>
            <a:rPr lang="sr-Latn-RS" sz="1800" b="0" i="1" kern="1200" dirty="0"/>
            <a:t>skorovi</a:t>
          </a:r>
        </a:p>
      </dsp:txBody>
      <dsp:txXfrm>
        <a:off x="0" y="2441100"/>
        <a:ext cx="1562100" cy="1287000"/>
      </dsp:txXfrm>
    </dsp:sp>
    <dsp:sp modelId="{621117F8-835C-4D4D-B509-20643B853913}">
      <dsp:nvSpPr>
        <dsp:cNvPr id="0" name=""/>
        <dsp:cNvSpPr/>
      </dsp:nvSpPr>
      <dsp:spPr>
        <a:xfrm>
          <a:off x="1562099" y="1817709"/>
          <a:ext cx="312420" cy="2533781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5D06D-EBAE-4C01-B11A-0742201C9AC0}">
      <dsp:nvSpPr>
        <dsp:cNvPr id="0" name=""/>
        <dsp:cNvSpPr/>
      </dsp:nvSpPr>
      <dsp:spPr>
        <a:xfrm>
          <a:off x="1999487" y="1817709"/>
          <a:ext cx="4248912" cy="25337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altLang="sr-Latn-RS" sz="1800" kern="1200" dirty="0"/>
            <a:t>Skor ispitanika se posmatra kao </a:t>
          </a:r>
          <a:r>
            <a:rPr lang="en-US" altLang="sr-Latn-RS" sz="1800" kern="1200" dirty="0"/>
            <a:t>o</a:t>
          </a:r>
          <a:r>
            <a:rPr lang="sr-Latn-RS" altLang="sr-Latn-RS" sz="1800" kern="1200" dirty="0"/>
            <a:t>d</a:t>
          </a:r>
          <a:r>
            <a:rPr lang="en-US" altLang="sr-Latn-RS" sz="1800" kern="1200" dirty="0" err="1"/>
            <a:t>stupanje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unutar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ispitanika</a:t>
          </a:r>
          <a:endParaRPr lang="sr-Latn-R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altLang="sr-Latn-RS" sz="1800" kern="1200"/>
            <a:t>Ispitanik ima bolju verbalnu od neverbalne inteligencije</a:t>
          </a:r>
          <a:endParaRPr lang="sr-Latn-RS" altLang="sr-Latn-R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altLang="sr-Latn-RS" sz="1800" kern="1200" dirty="0"/>
            <a:t>Šta je preduslov da računamo </a:t>
          </a:r>
          <a:r>
            <a:rPr lang="sr-Latn-RS" altLang="sr-Latn-RS" sz="1800" kern="1200" dirty="0" err="1"/>
            <a:t>ipsativne</a:t>
          </a:r>
          <a:r>
            <a:rPr lang="sr-Latn-RS" altLang="sr-Latn-RS" sz="1800" kern="1200" dirty="0"/>
            <a:t> skorove?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altLang="sr-Latn-RS" sz="1800" kern="1200" dirty="0" err="1"/>
            <a:t>Ipsativni</a:t>
          </a:r>
          <a:r>
            <a:rPr lang="sr-Latn-RS" altLang="sr-Latn-RS" sz="1800" kern="1200" dirty="0"/>
            <a:t> pristup može da se koristi samo kada imamo više testova (ili više skorova sa jednog testa)</a:t>
          </a:r>
          <a:endParaRPr lang="en-US" altLang="sr-Latn-RS" sz="1800" kern="1200" dirty="0"/>
        </a:p>
      </dsp:txBody>
      <dsp:txXfrm>
        <a:off x="1999487" y="1817709"/>
        <a:ext cx="4248912" cy="25337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F0AA4-8A92-41CA-B462-CDF6AF3A9EB2}">
      <dsp:nvSpPr>
        <dsp:cNvPr id="0" name=""/>
        <dsp:cNvSpPr/>
      </dsp:nvSpPr>
      <dsp:spPr>
        <a:xfrm>
          <a:off x="457199" y="862950"/>
          <a:ext cx="2564653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Način pristupa predmetu merenja</a:t>
          </a:r>
          <a:endParaRPr lang="sr-Latn-RS" sz="1800" b="0" i="1" kern="1200" dirty="0"/>
        </a:p>
      </dsp:txBody>
      <dsp:txXfrm>
        <a:off x="457199" y="862950"/>
        <a:ext cx="2564653" cy="1287000"/>
      </dsp:txXfrm>
    </dsp:sp>
    <dsp:sp modelId="{621117F8-835C-4D4D-B509-20643B853913}">
      <dsp:nvSpPr>
        <dsp:cNvPr id="0" name=""/>
        <dsp:cNvSpPr/>
      </dsp:nvSpPr>
      <dsp:spPr>
        <a:xfrm>
          <a:off x="3021853" y="299887"/>
          <a:ext cx="373379" cy="2413125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5D06D-EBAE-4C01-B11A-0742201C9AC0}">
      <dsp:nvSpPr>
        <dsp:cNvPr id="0" name=""/>
        <dsp:cNvSpPr/>
      </dsp:nvSpPr>
      <dsp:spPr>
        <a:xfrm>
          <a:off x="3544585" y="299887"/>
          <a:ext cx="3465814" cy="2413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Da li je predmet merenja svesno dostupan ispitanicima ili nije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Stara terminologija</a:t>
          </a:r>
        </a:p>
        <a:p>
          <a:pPr marL="4572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altLang="sr-Latn-R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Neprojektivni</a:t>
          </a:r>
          <a:r>
            <a:rPr lang="sr-Latn-RS" alt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testovi</a:t>
          </a:r>
          <a:endParaRPr lang="sr-Latn-R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4572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Projektivni testovi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Savremena terminologija</a:t>
          </a:r>
        </a:p>
        <a:p>
          <a:pPr marL="4572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alt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Eksplicitni testovi</a:t>
          </a:r>
          <a:endParaRPr lang="sr-Latn-R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4572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Implicitni testovi</a:t>
          </a:r>
        </a:p>
      </dsp:txBody>
      <dsp:txXfrm>
        <a:off x="3544585" y="299887"/>
        <a:ext cx="3465814" cy="2413125"/>
      </dsp:txXfrm>
    </dsp:sp>
    <dsp:sp modelId="{85F52B52-C9BB-4276-BF0A-B535CD9DEF74}">
      <dsp:nvSpPr>
        <dsp:cNvPr id="0" name=""/>
        <dsp:cNvSpPr/>
      </dsp:nvSpPr>
      <dsp:spPr>
        <a:xfrm>
          <a:off x="457199" y="2947012"/>
          <a:ext cx="2564653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	Tip stavki</a:t>
          </a:r>
        </a:p>
      </dsp:txBody>
      <dsp:txXfrm>
        <a:off x="457199" y="2947012"/>
        <a:ext cx="2564653" cy="1287000"/>
      </dsp:txXfrm>
    </dsp:sp>
    <dsp:sp modelId="{4E959DED-35CF-4823-B334-0F67C153C0A5}">
      <dsp:nvSpPr>
        <dsp:cNvPr id="0" name=""/>
        <dsp:cNvSpPr/>
      </dsp:nvSpPr>
      <dsp:spPr>
        <a:xfrm>
          <a:off x="3021853" y="2947012"/>
          <a:ext cx="373379" cy="12870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F5C2E-DB9A-4ACA-AF6F-19DAAEA7F79F}">
      <dsp:nvSpPr>
        <dsp:cNvPr id="0" name=""/>
        <dsp:cNvSpPr/>
      </dsp:nvSpPr>
      <dsp:spPr>
        <a:xfrm>
          <a:off x="3544585" y="2947012"/>
          <a:ext cx="3465814" cy="1287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Strukturisani testovi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 err="1"/>
            <a:t>Nestruktirisani</a:t>
          </a:r>
          <a:r>
            <a:rPr lang="sr-Latn-RS" sz="1800" kern="1200" dirty="0"/>
            <a:t> testovi</a:t>
          </a:r>
        </a:p>
      </dsp:txBody>
      <dsp:txXfrm>
        <a:off x="3544585" y="2947012"/>
        <a:ext cx="3465814" cy="1287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806AB-EA27-435F-BF20-5EAC563B8067}">
      <dsp:nvSpPr>
        <dsp:cNvPr id="0" name=""/>
        <dsp:cNvSpPr/>
      </dsp:nvSpPr>
      <dsp:spPr>
        <a:xfrm>
          <a:off x="0" y="0"/>
          <a:ext cx="3872483" cy="536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/>
            <a:t>Planiranje testa</a:t>
          </a:r>
        </a:p>
      </dsp:txBody>
      <dsp:txXfrm>
        <a:off x="15709" y="15709"/>
        <a:ext cx="3230964" cy="504934"/>
      </dsp:txXfrm>
    </dsp:sp>
    <dsp:sp modelId="{123B0DE2-EFDA-488D-9956-49852DF58892}">
      <dsp:nvSpPr>
        <dsp:cNvPr id="0" name=""/>
        <dsp:cNvSpPr/>
      </dsp:nvSpPr>
      <dsp:spPr>
        <a:xfrm>
          <a:off x="289179" y="610846"/>
          <a:ext cx="3872483" cy="536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/>
            <a:t>Kreiranje prve verzije testa</a:t>
          </a:r>
        </a:p>
      </dsp:txBody>
      <dsp:txXfrm>
        <a:off x="304888" y="626555"/>
        <a:ext cx="3203257" cy="504934"/>
      </dsp:txXfrm>
    </dsp:sp>
    <dsp:sp modelId="{71B14617-620E-4BFF-88B9-95DA573CA5ED}">
      <dsp:nvSpPr>
        <dsp:cNvPr id="0" name=""/>
        <dsp:cNvSpPr/>
      </dsp:nvSpPr>
      <dsp:spPr>
        <a:xfrm>
          <a:off x="578358" y="1221692"/>
          <a:ext cx="3872483" cy="536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/>
            <a:t>Pilot studija</a:t>
          </a:r>
        </a:p>
      </dsp:txBody>
      <dsp:txXfrm>
        <a:off x="594067" y="1237401"/>
        <a:ext cx="3203257" cy="504934"/>
      </dsp:txXfrm>
    </dsp:sp>
    <dsp:sp modelId="{A02AD00D-0181-4366-B59F-97C82B7F0348}">
      <dsp:nvSpPr>
        <dsp:cNvPr id="0" name=""/>
        <dsp:cNvSpPr/>
      </dsp:nvSpPr>
      <dsp:spPr>
        <a:xfrm>
          <a:off x="867536" y="1832538"/>
          <a:ext cx="3872483" cy="536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/>
            <a:t>Evaluacija testa</a:t>
          </a:r>
        </a:p>
      </dsp:txBody>
      <dsp:txXfrm>
        <a:off x="883245" y="1848247"/>
        <a:ext cx="3203257" cy="504934"/>
      </dsp:txXfrm>
    </dsp:sp>
    <dsp:sp modelId="{79D8B619-29F1-4458-B4D0-7E92824EE166}">
      <dsp:nvSpPr>
        <dsp:cNvPr id="0" name=""/>
        <dsp:cNvSpPr/>
      </dsp:nvSpPr>
      <dsp:spPr>
        <a:xfrm>
          <a:off x="1156716" y="2443384"/>
          <a:ext cx="3872483" cy="536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/>
            <a:t>Kreiranje konačne verzije testa</a:t>
          </a:r>
        </a:p>
      </dsp:txBody>
      <dsp:txXfrm>
        <a:off x="1172425" y="2459093"/>
        <a:ext cx="3203257" cy="504934"/>
      </dsp:txXfrm>
    </dsp:sp>
    <dsp:sp modelId="{DB1062CC-87DF-4CDE-8019-A8FCD097197F}">
      <dsp:nvSpPr>
        <dsp:cNvPr id="0" name=""/>
        <dsp:cNvSpPr/>
      </dsp:nvSpPr>
      <dsp:spPr>
        <a:xfrm>
          <a:off x="3523854" y="391835"/>
          <a:ext cx="348629" cy="34862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500" kern="1200"/>
        </a:p>
      </dsp:txBody>
      <dsp:txXfrm>
        <a:off x="3602296" y="391835"/>
        <a:ext cx="191745" cy="262343"/>
      </dsp:txXfrm>
    </dsp:sp>
    <dsp:sp modelId="{FA349A3B-961A-4A28-BFB9-CF6640765B9F}">
      <dsp:nvSpPr>
        <dsp:cNvPr id="0" name=""/>
        <dsp:cNvSpPr/>
      </dsp:nvSpPr>
      <dsp:spPr>
        <a:xfrm>
          <a:off x="3813033" y="1002681"/>
          <a:ext cx="348629" cy="34862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500" kern="1200"/>
        </a:p>
      </dsp:txBody>
      <dsp:txXfrm>
        <a:off x="3891475" y="1002681"/>
        <a:ext cx="191745" cy="262343"/>
      </dsp:txXfrm>
    </dsp:sp>
    <dsp:sp modelId="{8445053D-6938-49D2-B2B7-F18218F945F2}">
      <dsp:nvSpPr>
        <dsp:cNvPr id="0" name=""/>
        <dsp:cNvSpPr/>
      </dsp:nvSpPr>
      <dsp:spPr>
        <a:xfrm>
          <a:off x="4102212" y="1604588"/>
          <a:ext cx="348629" cy="34862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500" kern="1200"/>
        </a:p>
      </dsp:txBody>
      <dsp:txXfrm>
        <a:off x="4180654" y="1604588"/>
        <a:ext cx="191745" cy="262343"/>
      </dsp:txXfrm>
    </dsp:sp>
    <dsp:sp modelId="{D0C26352-0025-4F9A-8CEC-90EA12A20798}">
      <dsp:nvSpPr>
        <dsp:cNvPr id="0" name=""/>
        <dsp:cNvSpPr/>
      </dsp:nvSpPr>
      <dsp:spPr>
        <a:xfrm>
          <a:off x="4391391" y="2221393"/>
          <a:ext cx="348629" cy="34862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500" kern="1200"/>
        </a:p>
      </dsp:txBody>
      <dsp:txXfrm>
        <a:off x="4469833" y="2221393"/>
        <a:ext cx="191745" cy="2623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806AB-EA27-435F-BF20-5EAC563B8067}">
      <dsp:nvSpPr>
        <dsp:cNvPr id="0" name=""/>
        <dsp:cNvSpPr/>
      </dsp:nvSpPr>
      <dsp:spPr>
        <a:xfrm>
          <a:off x="0" y="0"/>
          <a:ext cx="3227070" cy="617220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Planiranje testa</a:t>
          </a:r>
        </a:p>
      </dsp:txBody>
      <dsp:txXfrm>
        <a:off x="18078" y="18078"/>
        <a:ext cx="2488826" cy="581064"/>
      </dsp:txXfrm>
    </dsp:sp>
    <dsp:sp modelId="{123B0DE2-EFDA-488D-9956-49852DF58892}">
      <dsp:nvSpPr>
        <dsp:cNvPr id="0" name=""/>
        <dsp:cNvSpPr/>
      </dsp:nvSpPr>
      <dsp:spPr>
        <a:xfrm>
          <a:off x="240982" y="702945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Kreiranje prve verzije testa</a:t>
          </a:r>
        </a:p>
      </dsp:txBody>
      <dsp:txXfrm>
        <a:off x="259060" y="721023"/>
        <a:ext cx="2548738" cy="581064"/>
      </dsp:txXfrm>
    </dsp:sp>
    <dsp:sp modelId="{71B14617-620E-4BFF-88B9-95DA573CA5ED}">
      <dsp:nvSpPr>
        <dsp:cNvPr id="0" name=""/>
        <dsp:cNvSpPr/>
      </dsp:nvSpPr>
      <dsp:spPr>
        <a:xfrm>
          <a:off x="481965" y="1405889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Pilot studija</a:t>
          </a:r>
        </a:p>
      </dsp:txBody>
      <dsp:txXfrm>
        <a:off x="500043" y="1423967"/>
        <a:ext cx="2548738" cy="581064"/>
      </dsp:txXfrm>
    </dsp:sp>
    <dsp:sp modelId="{A02AD00D-0181-4366-B59F-97C82B7F0348}">
      <dsp:nvSpPr>
        <dsp:cNvPr id="0" name=""/>
        <dsp:cNvSpPr/>
      </dsp:nvSpPr>
      <dsp:spPr>
        <a:xfrm>
          <a:off x="722947" y="2108835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Evaluacija testa</a:t>
          </a:r>
        </a:p>
      </dsp:txBody>
      <dsp:txXfrm>
        <a:off x="741025" y="2126913"/>
        <a:ext cx="2548738" cy="581064"/>
      </dsp:txXfrm>
    </dsp:sp>
    <dsp:sp modelId="{79D8B619-29F1-4458-B4D0-7E92824EE166}">
      <dsp:nvSpPr>
        <dsp:cNvPr id="0" name=""/>
        <dsp:cNvSpPr/>
      </dsp:nvSpPr>
      <dsp:spPr>
        <a:xfrm>
          <a:off x="963930" y="2811779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Kreiranje konačne verzije testa</a:t>
          </a:r>
        </a:p>
      </dsp:txBody>
      <dsp:txXfrm>
        <a:off x="982008" y="2829857"/>
        <a:ext cx="2548738" cy="581064"/>
      </dsp:txXfrm>
    </dsp:sp>
    <dsp:sp modelId="{DB1062CC-87DF-4CDE-8019-A8FCD097197F}">
      <dsp:nvSpPr>
        <dsp:cNvPr id="0" name=""/>
        <dsp:cNvSpPr/>
      </dsp:nvSpPr>
      <dsp:spPr>
        <a:xfrm>
          <a:off x="2825877" y="450913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2916145" y="450913"/>
        <a:ext cx="220657" cy="301898"/>
      </dsp:txXfrm>
    </dsp:sp>
    <dsp:sp modelId="{FA349A3B-961A-4A28-BFB9-CF6640765B9F}">
      <dsp:nvSpPr>
        <dsp:cNvPr id="0" name=""/>
        <dsp:cNvSpPr/>
      </dsp:nvSpPr>
      <dsp:spPr>
        <a:xfrm>
          <a:off x="3066859" y="1153858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3157127" y="1153858"/>
        <a:ext cx="220657" cy="301898"/>
      </dsp:txXfrm>
    </dsp:sp>
    <dsp:sp modelId="{8445053D-6938-49D2-B2B7-F18218F945F2}">
      <dsp:nvSpPr>
        <dsp:cNvPr id="0" name=""/>
        <dsp:cNvSpPr/>
      </dsp:nvSpPr>
      <dsp:spPr>
        <a:xfrm>
          <a:off x="3307842" y="1846516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3398110" y="1846516"/>
        <a:ext cx="220657" cy="301898"/>
      </dsp:txXfrm>
    </dsp:sp>
    <dsp:sp modelId="{D0C26352-0025-4F9A-8CEC-90EA12A20798}">
      <dsp:nvSpPr>
        <dsp:cNvPr id="0" name=""/>
        <dsp:cNvSpPr/>
      </dsp:nvSpPr>
      <dsp:spPr>
        <a:xfrm>
          <a:off x="3548824" y="2556319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3639092" y="2556319"/>
        <a:ext cx="220657" cy="30189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806AB-EA27-435F-BF20-5EAC563B8067}">
      <dsp:nvSpPr>
        <dsp:cNvPr id="0" name=""/>
        <dsp:cNvSpPr/>
      </dsp:nvSpPr>
      <dsp:spPr>
        <a:xfrm>
          <a:off x="0" y="0"/>
          <a:ext cx="3227070" cy="617220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Planiranje testa</a:t>
          </a:r>
        </a:p>
      </dsp:txBody>
      <dsp:txXfrm>
        <a:off x="18078" y="18078"/>
        <a:ext cx="2488826" cy="581064"/>
      </dsp:txXfrm>
    </dsp:sp>
    <dsp:sp modelId="{123B0DE2-EFDA-488D-9956-49852DF58892}">
      <dsp:nvSpPr>
        <dsp:cNvPr id="0" name=""/>
        <dsp:cNvSpPr/>
      </dsp:nvSpPr>
      <dsp:spPr>
        <a:xfrm>
          <a:off x="240982" y="702945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Kreiranje prve verzije testa</a:t>
          </a:r>
        </a:p>
      </dsp:txBody>
      <dsp:txXfrm>
        <a:off x="259060" y="721023"/>
        <a:ext cx="2548738" cy="581064"/>
      </dsp:txXfrm>
    </dsp:sp>
    <dsp:sp modelId="{71B14617-620E-4BFF-88B9-95DA573CA5ED}">
      <dsp:nvSpPr>
        <dsp:cNvPr id="0" name=""/>
        <dsp:cNvSpPr/>
      </dsp:nvSpPr>
      <dsp:spPr>
        <a:xfrm>
          <a:off x="481965" y="1405889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Pilot studija</a:t>
          </a:r>
        </a:p>
      </dsp:txBody>
      <dsp:txXfrm>
        <a:off x="500043" y="1423967"/>
        <a:ext cx="2548738" cy="581064"/>
      </dsp:txXfrm>
    </dsp:sp>
    <dsp:sp modelId="{A02AD00D-0181-4366-B59F-97C82B7F0348}">
      <dsp:nvSpPr>
        <dsp:cNvPr id="0" name=""/>
        <dsp:cNvSpPr/>
      </dsp:nvSpPr>
      <dsp:spPr>
        <a:xfrm>
          <a:off x="722947" y="2108835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Evaluacija testa</a:t>
          </a:r>
        </a:p>
      </dsp:txBody>
      <dsp:txXfrm>
        <a:off x="741025" y="2126913"/>
        <a:ext cx="2548738" cy="581064"/>
      </dsp:txXfrm>
    </dsp:sp>
    <dsp:sp modelId="{79D8B619-29F1-4458-B4D0-7E92824EE166}">
      <dsp:nvSpPr>
        <dsp:cNvPr id="0" name=""/>
        <dsp:cNvSpPr/>
      </dsp:nvSpPr>
      <dsp:spPr>
        <a:xfrm>
          <a:off x="963930" y="2811779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Kreiranje konačne verzije testa</a:t>
          </a:r>
        </a:p>
      </dsp:txBody>
      <dsp:txXfrm>
        <a:off x="982008" y="2829857"/>
        <a:ext cx="2548738" cy="581064"/>
      </dsp:txXfrm>
    </dsp:sp>
    <dsp:sp modelId="{DB1062CC-87DF-4CDE-8019-A8FCD097197F}">
      <dsp:nvSpPr>
        <dsp:cNvPr id="0" name=""/>
        <dsp:cNvSpPr/>
      </dsp:nvSpPr>
      <dsp:spPr>
        <a:xfrm>
          <a:off x="2825877" y="450913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2916145" y="450913"/>
        <a:ext cx="220657" cy="301898"/>
      </dsp:txXfrm>
    </dsp:sp>
    <dsp:sp modelId="{FA349A3B-961A-4A28-BFB9-CF6640765B9F}">
      <dsp:nvSpPr>
        <dsp:cNvPr id="0" name=""/>
        <dsp:cNvSpPr/>
      </dsp:nvSpPr>
      <dsp:spPr>
        <a:xfrm>
          <a:off x="3066859" y="1153858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3157127" y="1153858"/>
        <a:ext cx="220657" cy="301898"/>
      </dsp:txXfrm>
    </dsp:sp>
    <dsp:sp modelId="{8445053D-6938-49D2-B2B7-F18218F945F2}">
      <dsp:nvSpPr>
        <dsp:cNvPr id="0" name=""/>
        <dsp:cNvSpPr/>
      </dsp:nvSpPr>
      <dsp:spPr>
        <a:xfrm>
          <a:off x="3307842" y="1846516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3398110" y="1846516"/>
        <a:ext cx="220657" cy="301898"/>
      </dsp:txXfrm>
    </dsp:sp>
    <dsp:sp modelId="{D0C26352-0025-4F9A-8CEC-90EA12A20798}">
      <dsp:nvSpPr>
        <dsp:cNvPr id="0" name=""/>
        <dsp:cNvSpPr/>
      </dsp:nvSpPr>
      <dsp:spPr>
        <a:xfrm>
          <a:off x="3548824" y="2556319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3639092" y="2556319"/>
        <a:ext cx="220657" cy="30189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806AB-EA27-435F-BF20-5EAC563B8067}">
      <dsp:nvSpPr>
        <dsp:cNvPr id="0" name=""/>
        <dsp:cNvSpPr/>
      </dsp:nvSpPr>
      <dsp:spPr>
        <a:xfrm>
          <a:off x="0" y="0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Planiranje testa</a:t>
          </a:r>
        </a:p>
      </dsp:txBody>
      <dsp:txXfrm>
        <a:off x="18078" y="18078"/>
        <a:ext cx="2488826" cy="581064"/>
      </dsp:txXfrm>
    </dsp:sp>
    <dsp:sp modelId="{123B0DE2-EFDA-488D-9956-49852DF58892}">
      <dsp:nvSpPr>
        <dsp:cNvPr id="0" name=""/>
        <dsp:cNvSpPr/>
      </dsp:nvSpPr>
      <dsp:spPr>
        <a:xfrm>
          <a:off x="240982" y="702945"/>
          <a:ext cx="3227070" cy="617220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Kreiranje prve verzije testa</a:t>
          </a:r>
        </a:p>
      </dsp:txBody>
      <dsp:txXfrm>
        <a:off x="259060" y="721023"/>
        <a:ext cx="2548738" cy="581064"/>
      </dsp:txXfrm>
    </dsp:sp>
    <dsp:sp modelId="{71B14617-620E-4BFF-88B9-95DA573CA5ED}">
      <dsp:nvSpPr>
        <dsp:cNvPr id="0" name=""/>
        <dsp:cNvSpPr/>
      </dsp:nvSpPr>
      <dsp:spPr>
        <a:xfrm>
          <a:off x="481965" y="1405889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Pilot studija</a:t>
          </a:r>
        </a:p>
      </dsp:txBody>
      <dsp:txXfrm>
        <a:off x="500043" y="1423967"/>
        <a:ext cx="2548738" cy="581064"/>
      </dsp:txXfrm>
    </dsp:sp>
    <dsp:sp modelId="{A02AD00D-0181-4366-B59F-97C82B7F0348}">
      <dsp:nvSpPr>
        <dsp:cNvPr id="0" name=""/>
        <dsp:cNvSpPr/>
      </dsp:nvSpPr>
      <dsp:spPr>
        <a:xfrm>
          <a:off x="722947" y="2108835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Evaluacija testa</a:t>
          </a:r>
        </a:p>
      </dsp:txBody>
      <dsp:txXfrm>
        <a:off x="741025" y="2126913"/>
        <a:ext cx="2548738" cy="581064"/>
      </dsp:txXfrm>
    </dsp:sp>
    <dsp:sp modelId="{79D8B619-29F1-4458-B4D0-7E92824EE166}">
      <dsp:nvSpPr>
        <dsp:cNvPr id="0" name=""/>
        <dsp:cNvSpPr/>
      </dsp:nvSpPr>
      <dsp:spPr>
        <a:xfrm>
          <a:off x="963930" y="2811779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Kreiranje konačne verzije testa</a:t>
          </a:r>
        </a:p>
      </dsp:txBody>
      <dsp:txXfrm>
        <a:off x="982008" y="2829857"/>
        <a:ext cx="2548738" cy="581064"/>
      </dsp:txXfrm>
    </dsp:sp>
    <dsp:sp modelId="{DB1062CC-87DF-4CDE-8019-A8FCD097197F}">
      <dsp:nvSpPr>
        <dsp:cNvPr id="0" name=""/>
        <dsp:cNvSpPr/>
      </dsp:nvSpPr>
      <dsp:spPr>
        <a:xfrm>
          <a:off x="2825877" y="450913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2916145" y="450913"/>
        <a:ext cx="220657" cy="301898"/>
      </dsp:txXfrm>
    </dsp:sp>
    <dsp:sp modelId="{FA349A3B-961A-4A28-BFB9-CF6640765B9F}">
      <dsp:nvSpPr>
        <dsp:cNvPr id="0" name=""/>
        <dsp:cNvSpPr/>
      </dsp:nvSpPr>
      <dsp:spPr>
        <a:xfrm>
          <a:off x="3066859" y="1153858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3157127" y="1153858"/>
        <a:ext cx="220657" cy="301898"/>
      </dsp:txXfrm>
    </dsp:sp>
    <dsp:sp modelId="{8445053D-6938-49D2-B2B7-F18218F945F2}">
      <dsp:nvSpPr>
        <dsp:cNvPr id="0" name=""/>
        <dsp:cNvSpPr/>
      </dsp:nvSpPr>
      <dsp:spPr>
        <a:xfrm>
          <a:off x="3307842" y="1846516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3398110" y="1846516"/>
        <a:ext cx="220657" cy="301898"/>
      </dsp:txXfrm>
    </dsp:sp>
    <dsp:sp modelId="{D0C26352-0025-4F9A-8CEC-90EA12A20798}">
      <dsp:nvSpPr>
        <dsp:cNvPr id="0" name=""/>
        <dsp:cNvSpPr/>
      </dsp:nvSpPr>
      <dsp:spPr>
        <a:xfrm>
          <a:off x="3548824" y="2556319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3639092" y="2556319"/>
        <a:ext cx="220657" cy="30189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806AB-EA27-435F-BF20-5EAC563B8067}">
      <dsp:nvSpPr>
        <dsp:cNvPr id="0" name=""/>
        <dsp:cNvSpPr/>
      </dsp:nvSpPr>
      <dsp:spPr>
        <a:xfrm>
          <a:off x="0" y="0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Planiranje testa</a:t>
          </a:r>
        </a:p>
      </dsp:txBody>
      <dsp:txXfrm>
        <a:off x="18078" y="18078"/>
        <a:ext cx="2488826" cy="581064"/>
      </dsp:txXfrm>
    </dsp:sp>
    <dsp:sp modelId="{123B0DE2-EFDA-488D-9956-49852DF58892}">
      <dsp:nvSpPr>
        <dsp:cNvPr id="0" name=""/>
        <dsp:cNvSpPr/>
      </dsp:nvSpPr>
      <dsp:spPr>
        <a:xfrm>
          <a:off x="240982" y="702945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Kreiranje prve verzije testa</a:t>
          </a:r>
        </a:p>
      </dsp:txBody>
      <dsp:txXfrm>
        <a:off x="259060" y="721023"/>
        <a:ext cx="2548738" cy="581064"/>
      </dsp:txXfrm>
    </dsp:sp>
    <dsp:sp modelId="{71B14617-620E-4BFF-88B9-95DA573CA5ED}">
      <dsp:nvSpPr>
        <dsp:cNvPr id="0" name=""/>
        <dsp:cNvSpPr/>
      </dsp:nvSpPr>
      <dsp:spPr>
        <a:xfrm>
          <a:off x="481965" y="1405889"/>
          <a:ext cx="3227070" cy="617220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Pilot studija</a:t>
          </a:r>
        </a:p>
      </dsp:txBody>
      <dsp:txXfrm>
        <a:off x="500043" y="1423967"/>
        <a:ext cx="2548738" cy="581064"/>
      </dsp:txXfrm>
    </dsp:sp>
    <dsp:sp modelId="{A02AD00D-0181-4366-B59F-97C82B7F0348}">
      <dsp:nvSpPr>
        <dsp:cNvPr id="0" name=""/>
        <dsp:cNvSpPr/>
      </dsp:nvSpPr>
      <dsp:spPr>
        <a:xfrm>
          <a:off x="722947" y="2108835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Evaluacija testa</a:t>
          </a:r>
        </a:p>
      </dsp:txBody>
      <dsp:txXfrm>
        <a:off x="741025" y="2126913"/>
        <a:ext cx="2548738" cy="581064"/>
      </dsp:txXfrm>
    </dsp:sp>
    <dsp:sp modelId="{79D8B619-29F1-4458-B4D0-7E92824EE166}">
      <dsp:nvSpPr>
        <dsp:cNvPr id="0" name=""/>
        <dsp:cNvSpPr/>
      </dsp:nvSpPr>
      <dsp:spPr>
        <a:xfrm>
          <a:off x="963930" y="2811779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Kreiranje konačne verzije testa</a:t>
          </a:r>
        </a:p>
      </dsp:txBody>
      <dsp:txXfrm>
        <a:off x="982008" y="2829857"/>
        <a:ext cx="2548738" cy="581064"/>
      </dsp:txXfrm>
    </dsp:sp>
    <dsp:sp modelId="{DB1062CC-87DF-4CDE-8019-A8FCD097197F}">
      <dsp:nvSpPr>
        <dsp:cNvPr id="0" name=""/>
        <dsp:cNvSpPr/>
      </dsp:nvSpPr>
      <dsp:spPr>
        <a:xfrm>
          <a:off x="2825877" y="450913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2916145" y="450913"/>
        <a:ext cx="220657" cy="301898"/>
      </dsp:txXfrm>
    </dsp:sp>
    <dsp:sp modelId="{FA349A3B-961A-4A28-BFB9-CF6640765B9F}">
      <dsp:nvSpPr>
        <dsp:cNvPr id="0" name=""/>
        <dsp:cNvSpPr/>
      </dsp:nvSpPr>
      <dsp:spPr>
        <a:xfrm>
          <a:off x="3066859" y="1153858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3157127" y="1153858"/>
        <a:ext cx="220657" cy="301898"/>
      </dsp:txXfrm>
    </dsp:sp>
    <dsp:sp modelId="{8445053D-6938-49D2-B2B7-F18218F945F2}">
      <dsp:nvSpPr>
        <dsp:cNvPr id="0" name=""/>
        <dsp:cNvSpPr/>
      </dsp:nvSpPr>
      <dsp:spPr>
        <a:xfrm>
          <a:off x="3307842" y="1846516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3398110" y="1846516"/>
        <a:ext cx="220657" cy="301898"/>
      </dsp:txXfrm>
    </dsp:sp>
    <dsp:sp modelId="{D0C26352-0025-4F9A-8CEC-90EA12A20798}">
      <dsp:nvSpPr>
        <dsp:cNvPr id="0" name=""/>
        <dsp:cNvSpPr/>
      </dsp:nvSpPr>
      <dsp:spPr>
        <a:xfrm>
          <a:off x="3548824" y="2556319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3639092" y="2556319"/>
        <a:ext cx="220657" cy="30189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806AB-EA27-435F-BF20-5EAC563B8067}">
      <dsp:nvSpPr>
        <dsp:cNvPr id="0" name=""/>
        <dsp:cNvSpPr/>
      </dsp:nvSpPr>
      <dsp:spPr>
        <a:xfrm>
          <a:off x="0" y="0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Planiranje testa</a:t>
          </a:r>
        </a:p>
      </dsp:txBody>
      <dsp:txXfrm>
        <a:off x="18078" y="18078"/>
        <a:ext cx="2488826" cy="581064"/>
      </dsp:txXfrm>
    </dsp:sp>
    <dsp:sp modelId="{123B0DE2-EFDA-488D-9956-49852DF58892}">
      <dsp:nvSpPr>
        <dsp:cNvPr id="0" name=""/>
        <dsp:cNvSpPr/>
      </dsp:nvSpPr>
      <dsp:spPr>
        <a:xfrm>
          <a:off x="240982" y="702945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Kreiranje prve verzije testa</a:t>
          </a:r>
        </a:p>
      </dsp:txBody>
      <dsp:txXfrm>
        <a:off x="259060" y="721023"/>
        <a:ext cx="2548738" cy="581064"/>
      </dsp:txXfrm>
    </dsp:sp>
    <dsp:sp modelId="{71B14617-620E-4BFF-88B9-95DA573CA5ED}">
      <dsp:nvSpPr>
        <dsp:cNvPr id="0" name=""/>
        <dsp:cNvSpPr/>
      </dsp:nvSpPr>
      <dsp:spPr>
        <a:xfrm>
          <a:off x="481965" y="1405889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Pilot studija</a:t>
          </a:r>
        </a:p>
      </dsp:txBody>
      <dsp:txXfrm>
        <a:off x="500043" y="1423967"/>
        <a:ext cx="2548738" cy="581064"/>
      </dsp:txXfrm>
    </dsp:sp>
    <dsp:sp modelId="{A02AD00D-0181-4366-B59F-97C82B7F0348}">
      <dsp:nvSpPr>
        <dsp:cNvPr id="0" name=""/>
        <dsp:cNvSpPr/>
      </dsp:nvSpPr>
      <dsp:spPr>
        <a:xfrm>
          <a:off x="722947" y="2108835"/>
          <a:ext cx="3227070" cy="617220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Evaluacija testa</a:t>
          </a:r>
        </a:p>
      </dsp:txBody>
      <dsp:txXfrm>
        <a:off x="741025" y="2126913"/>
        <a:ext cx="2548738" cy="581064"/>
      </dsp:txXfrm>
    </dsp:sp>
    <dsp:sp modelId="{79D8B619-29F1-4458-B4D0-7E92824EE166}">
      <dsp:nvSpPr>
        <dsp:cNvPr id="0" name=""/>
        <dsp:cNvSpPr/>
      </dsp:nvSpPr>
      <dsp:spPr>
        <a:xfrm>
          <a:off x="963930" y="2811779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Kreiranje konačne verzije testa</a:t>
          </a:r>
        </a:p>
      </dsp:txBody>
      <dsp:txXfrm>
        <a:off x="982008" y="2829857"/>
        <a:ext cx="2548738" cy="581064"/>
      </dsp:txXfrm>
    </dsp:sp>
    <dsp:sp modelId="{DB1062CC-87DF-4CDE-8019-A8FCD097197F}">
      <dsp:nvSpPr>
        <dsp:cNvPr id="0" name=""/>
        <dsp:cNvSpPr/>
      </dsp:nvSpPr>
      <dsp:spPr>
        <a:xfrm>
          <a:off x="2825877" y="450913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2916145" y="450913"/>
        <a:ext cx="220657" cy="301898"/>
      </dsp:txXfrm>
    </dsp:sp>
    <dsp:sp modelId="{FA349A3B-961A-4A28-BFB9-CF6640765B9F}">
      <dsp:nvSpPr>
        <dsp:cNvPr id="0" name=""/>
        <dsp:cNvSpPr/>
      </dsp:nvSpPr>
      <dsp:spPr>
        <a:xfrm>
          <a:off x="3066859" y="1153858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3157127" y="1153858"/>
        <a:ext cx="220657" cy="301898"/>
      </dsp:txXfrm>
    </dsp:sp>
    <dsp:sp modelId="{8445053D-6938-49D2-B2B7-F18218F945F2}">
      <dsp:nvSpPr>
        <dsp:cNvPr id="0" name=""/>
        <dsp:cNvSpPr/>
      </dsp:nvSpPr>
      <dsp:spPr>
        <a:xfrm>
          <a:off x="3307842" y="1846516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3398110" y="1846516"/>
        <a:ext cx="220657" cy="301898"/>
      </dsp:txXfrm>
    </dsp:sp>
    <dsp:sp modelId="{D0C26352-0025-4F9A-8CEC-90EA12A20798}">
      <dsp:nvSpPr>
        <dsp:cNvPr id="0" name=""/>
        <dsp:cNvSpPr/>
      </dsp:nvSpPr>
      <dsp:spPr>
        <a:xfrm>
          <a:off x="3548824" y="2556319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3639092" y="2556319"/>
        <a:ext cx="220657" cy="3018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806AB-EA27-435F-BF20-5EAC563B8067}">
      <dsp:nvSpPr>
        <dsp:cNvPr id="0" name=""/>
        <dsp:cNvSpPr/>
      </dsp:nvSpPr>
      <dsp:spPr>
        <a:xfrm>
          <a:off x="0" y="0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Planiranje testa</a:t>
          </a:r>
        </a:p>
      </dsp:txBody>
      <dsp:txXfrm>
        <a:off x="18078" y="18078"/>
        <a:ext cx="2488826" cy="581064"/>
      </dsp:txXfrm>
    </dsp:sp>
    <dsp:sp modelId="{123B0DE2-EFDA-488D-9956-49852DF58892}">
      <dsp:nvSpPr>
        <dsp:cNvPr id="0" name=""/>
        <dsp:cNvSpPr/>
      </dsp:nvSpPr>
      <dsp:spPr>
        <a:xfrm>
          <a:off x="240982" y="702945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Kreiranje prve verzije testa</a:t>
          </a:r>
        </a:p>
      </dsp:txBody>
      <dsp:txXfrm>
        <a:off x="259060" y="721023"/>
        <a:ext cx="2548738" cy="581064"/>
      </dsp:txXfrm>
    </dsp:sp>
    <dsp:sp modelId="{71B14617-620E-4BFF-88B9-95DA573CA5ED}">
      <dsp:nvSpPr>
        <dsp:cNvPr id="0" name=""/>
        <dsp:cNvSpPr/>
      </dsp:nvSpPr>
      <dsp:spPr>
        <a:xfrm>
          <a:off x="481965" y="1405889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Pilot studija</a:t>
          </a:r>
        </a:p>
      </dsp:txBody>
      <dsp:txXfrm>
        <a:off x="500043" y="1423967"/>
        <a:ext cx="2548738" cy="581064"/>
      </dsp:txXfrm>
    </dsp:sp>
    <dsp:sp modelId="{A02AD00D-0181-4366-B59F-97C82B7F0348}">
      <dsp:nvSpPr>
        <dsp:cNvPr id="0" name=""/>
        <dsp:cNvSpPr/>
      </dsp:nvSpPr>
      <dsp:spPr>
        <a:xfrm>
          <a:off x="722947" y="2108835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Evaluacija testa</a:t>
          </a:r>
        </a:p>
      </dsp:txBody>
      <dsp:txXfrm>
        <a:off x="741025" y="2126913"/>
        <a:ext cx="2548738" cy="581064"/>
      </dsp:txXfrm>
    </dsp:sp>
    <dsp:sp modelId="{79D8B619-29F1-4458-B4D0-7E92824EE166}">
      <dsp:nvSpPr>
        <dsp:cNvPr id="0" name=""/>
        <dsp:cNvSpPr/>
      </dsp:nvSpPr>
      <dsp:spPr>
        <a:xfrm>
          <a:off x="963930" y="2811779"/>
          <a:ext cx="3227070" cy="617220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Kreiranje konačne verzije testa</a:t>
          </a:r>
        </a:p>
      </dsp:txBody>
      <dsp:txXfrm>
        <a:off x="982008" y="2829857"/>
        <a:ext cx="2548738" cy="581064"/>
      </dsp:txXfrm>
    </dsp:sp>
    <dsp:sp modelId="{DB1062CC-87DF-4CDE-8019-A8FCD097197F}">
      <dsp:nvSpPr>
        <dsp:cNvPr id="0" name=""/>
        <dsp:cNvSpPr/>
      </dsp:nvSpPr>
      <dsp:spPr>
        <a:xfrm>
          <a:off x="2825877" y="450913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2916145" y="450913"/>
        <a:ext cx="220657" cy="301898"/>
      </dsp:txXfrm>
    </dsp:sp>
    <dsp:sp modelId="{FA349A3B-961A-4A28-BFB9-CF6640765B9F}">
      <dsp:nvSpPr>
        <dsp:cNvPr id="0" name=""/>
        <dsp:cNvSpPr/>
      </dsp:nvSpPr>
      <dsp:spPr>
        <a:xfrm>
          <a:off x="3066859" y="1153858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3157127" y="1153858"/>
        <a:ext cx="220657" cy="301898"/>
      </dsp:txXfrm>
    </dsp:sp>
    <dsp:sp modelId="{8445053D-6938-49D2-B2B7-F18218F945F2}">
      <dsp:nvSpPr>
        <dsp:cNvPr id="0" name=""/>
        <dsp:cNvSpPr/>
      </dsp:nvSpPr>
      <dsp:spPr>
        <a:xfrm>
          <a:off x="3307842" y="1846516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3398110" y="1846516"/>
        <a:ext cx="220657" cy="301898"/>
      </dsp:txXfrm>
    </dsp:sp>
    <dsp:sp modelId="{D0C26352-0025-4F9A-8CEC-90EA12A20798}">
      <dsp:nvSpPr>
        <dsp:cNvPr id="0" name=""/>
        <dsp:cNvSpPr/>
      </dsp:nvSpPr>
      <dsp:spPr>
        <a:xfrm>
          <a:off x="3548824" y="2556319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3639092" y="2556319"/>
        <a:ext cx="220657" cy="301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59EA8-C8DA-448D-B97F-BCEAB681DF3C}">
      <dsp:nvSpPr>
        <dsp:cNvPr id="0" name=""/>
        <dsp:cNvSpPr/>
      </dsp:nvSpPr>
      <dsp:spPr>
        <a:xfrm>
          <a:off x="2357" y="961807"/>
          <a:ext cx="2298501" cy="6548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Verbalni testovi</a:t>
          </a:r>
        </a:p>
      </dsp:txBody>
      <dsp:txXfrm>
        <a:off x="34326" y="993776"/>
        <a:ext cx="2234563" cy="590952"/>
      </dsp:txXfrm>
    </dsp:sp>
    <dsp:sp modelId="{3DC7EF4B-458C-4506-8A0C-A39FE41C019E}">
      <dsp:nvSpPr>
        <dsp:cNvPr id="0" name=""/>
        <dsp:cNvSpPr/>
      </dsp:nvSpPr>
      <dsp:spPr>
        <a:xfrm>
          <a:off x="2357" y="1485112"/>
          <a:ext cx="2298501" cy="28108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143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sr-Latn-RS" altLang="sr-Latn-RS" sz="1800" kern="1200" dirty="0"/>
            <a:t>Stavke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su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formulisa</a:t>
          </a:r>
          <a:r>
            <a:rPr lang="sr-Latn-RS" altLang="sr-Latn-RS" sz="1800" kern="1200" dirty="0"/>
            <a:t>ne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prirodnim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jezikom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sp:txBody>
      <dsp:txXfrm>
        <a:off x="2357" y="1485112"/>
        <a:ext cx="2298501" cy="2810880"/>
      </dsp:txXfrm>
    </dsp:sp>
    <dsp:sp modelId="{1A4E4AA8-E194-4B20-AA97-04FACE9AC946}">
      <dsp:nvSpPr>
        <dsp:cNvPr id="0" name=""/>
        <dsp:cNvSpPr/>
      </dsp:nvSpPr>
      <dsp:spPr>
        <a:xfrm>
          <a:off x="2622649" y="1142998"/>
          <a:ext cx="2298501" cy="6568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Numerički testovi</a:t>
          </a:r>
        </a:p>
      </dsp:txBody>
      <dsp:txXfrm>
        <a:off x="2654711" y="1175060"/>
        <a:ext cx="2234377" cy="592677"/>
      </dsp:txXfrm>
    </dsp:sp>
    <dsp:sp modelId="{0473DBBC-3EAB-4EB8-BB05-868AFC052FF8}">
      <dsp:nvSpPr>
        <dsp:cNvPr id="0" name=""/>
        <dsp:cNvSpPr/>
      </dsp:nvSpPr>
      <dsp:spPr>
        <a:xfrm>
          <a:off x="2622649" y="1668496"/>
          <a:ext cx="2298501" cy="28108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Stavke su brojevi i/ili slova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Ako se koriste kao simboli – pripadaju neverbalnim testovima</a:t>
          </a:r>
        </a:p>
      </dsp:txBody>
      <dsp:txXfrm>
        <a:off x="2622649" y="1668496"/>
        <a:ext cx="2298501" cy="2810880"/>
      </dsp:txXfrm>
    </dsp:sp>
    <dsp:sp modelId="{B455AC82-90FC-43C4-BA13-206D38CBF081}">
      <dsp:nvSpPr>
        <dsp:cNvPr id="0" name=""/>
        <dsp:cNvSpPr/>
      </dsp:nvSpPr>
      <dsp:spPr>
        <a:xfrm>
          <a:off x="5242941" y="961807"/>
          <a:ext cx="2298501" cy="6548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Neverbalni testovi</a:t>
          </a:r>
        </a:p>
      </dsp:txBody>
      <dsp:txXfrm>
        <a:off x="5274910" y="993776"/>
        <a:ext cx="2234563" cy="590952"/>
      </dsp:txXfrm>
    </dsp:sp>
    <dsp:sp modelId="{55156122-B819-4DA8-84CE-46514A5B9CD9}">
      <dsp:nvSpPr>
        <dsp:cNvPr id="0" name=""/>
        <dsp:cNvSpPr/>
      </dsp:nvSpPr>
      <dsp:spPr>
        <a:xfrm>
          <a:off x="5242941" y="1485112"/>
          <a:ext cx="2298501" cy="28108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marR="0" lvl="1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Stavke su grafičke/</a:t>
          </a:r>
          <a:r>
            <a:rPr lang="sr-Latn-RS" sz="1800" b="0" i="0" u="none" kern="1200" baseline="0" dirty="0" err="1">
              <a:latin typeface="Calibri" panose="020F0502020204030204"/>
              <a:ea typeface="+mn-ea"/>
              <a:cs typeface="+mn-cs"/>
            </a:rPr>
            <a:t>ikoničke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sp:txBody>
      <dsp:txXfrm>
        <a:off x="5242941" y="1485112"/>
        <a:ext cx="2298501" cy="281088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806AB-EA27-435F-BF20-5EAC563B8067}">
      <dsp:nvSpPr>
        <dsp:cNvPr id="0" name=""/>
        <dsp:cNvSpPr/>
      </dsp:nvSpPr>
      <dsp:spPr>
        <a:xfrm>
          <a:off x="0" y="0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Planiranje testa</a:t>
          </a:r>
        </a:p>
      </dsp:txBody>
      <dsp:txXfrm>
        <a:off x="18078" y="18078"/>
        <a:ext cx="2488826" cy="581064"/>
      </dsp:txXfrm>
    </dsp:sp>
    <dsp:sp modelId="{123B0DE2-EFDA-488D-9956-49852DF58892}">
      <dsp:nvSpPr>
        <dsp:cNvPr id="0" name=""/>
        <dsp:cNvSpPr/>
      </dsp:nvSpPr>
      <dsp:spPr>
        <a:xfrm>
          <a:off x="240982" y="702945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Kreiranje prve verzije testa</a:t>
          </a:r>
        </a:p>
      </dsp:txBody>
      <dsp:txXfrm>
        <a:off x="259060" y="721023"/>
        <a:ext cx="2548738" cy="581064"/>
      </dsp:txXfrm>
    </dsp:sp>
    <dsp:sp modelId="{71B14617-620E-4BFF-88B9-95DA573CA5ED}">
      <dsp:nvSpPr>
        <dsp:cNvPr id="0" name=""/>
        <dsp:cNvSpPr/>
      </dsp:nvSpPr>
      <dsp:spPr>
        <a:xfrm>
          <a:off x="481965" y="1405889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Pilot studija</a:t>
          </a:r>
        </a:p>
      </dsp:txBody>
      <dsp:txXfrm>
        <a:off x="500043" y="1423967"/>
        <a:ext cx="2548738" cy="581064"/>
      </dsp:txXfrm>
    </dsp:sp>
    <dsp:sp modelId="{A02AD00D-0181-4366-B59F-97C82B7F0348}">
      <dsp:nvSpPr>
        <dsp:cNvPr id="0" name=""/>
        <dsp:cNvSpPr/>
      </dsp:nvSpPr>
      <dsp:spPr>
        <a:xfrm>
          <a:off x="722947" y="2108835"/>
          <a:ext cx="3227070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Evaluacija testa</a:t>
          </a:r>
        </a:p>
      </dsp:txBody>
      <dsp:txXfrm>
        <a:off x="741025" y="2126913"/>
        <a:ext cx="2548738" cy="581064"/>
      </dsp:txXfrm>
    </dsp:sp>
    <dsp:sp modelId="{79D8B619-29F1-4458-B4D0-7E92824EE166}">
      <dsp:nvSpPr>
        <dsp:cNvPr id="0" name=""/>
        <dsp:cNvSpPr/>
      </dsp:nvSpPr>
      <dsp:spPr>
        <a:xfrm>
          <a:off x="963930" y="2811779"/>
          <a:ext cx="3227070" cy="617220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Kreiranje konačne verzije testa</a:t>
          </a:r>
        </a:p>
      </dsp:txBody>
      <dsp:txXfrm>
        <a:off x="982008" y="2829857"/>
        <a:ext cx="2548738" cy="581064"/>
      </dsp:txXfrm>
    </dsp:sp>
    <dsp:sp modelId="{DB1062CC-87DF-4CDE-8019-A8FCD097197F}">
      <dsp:nvSpPr>
        <dsp:cNvPr id="0" name=""/>
        <dsp:cNvSpPr/>
      </dsp:nvSpPr>
      <dsp:spPr>
        <a:xfrm>
          <a:off x="2825877" y="450913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2916145" y="450913"/>
        <a:ext cx="220657" cy="301898"/>
      </dsp:txXfrm>
    </dsp:sp>
    <dsp:sp modelId="{FA349A3B-961A-4A28-BFB9-CF6640765B9F}">
      <dsp:nvSpPr>
        <dsp:cNvPr id="0" name=""/>
        <dsp:cNvSpPr/>
      </dsp:nvSpPr>
      <dsp:spPr>
        <a:xfrm>
          <a:off x="3066859" y="1153858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3157127" y="1153858"/>
        <a:ext cx="220657" cy="301898"/>
      </dsp:txXfrm>
    </dsp:sp>
    <dsp:sp modelId="{8445053D-6938-49D2-B2B7-F18218F945F2}">
      <dsp:nvSpPr>
        <dsp:cNvPr id="0" name=""/>
        <dsp:cNvSpPr/>
      </dsp:nvSpPr>
      <dsp:spPr>
        <a:xfrm>
          <a:off x="3307842" y="1846516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3398110" y="1846516"/>
        <a:ext cx="220657" cy="301898"/>
      </dsp:txXfrm>
    </dsp:sp>
    <dsp:sp modelId="{D0C26352-0025-4F9A-8CEC-90EA12A20798}">
      <dsp:nvSpPr>
        <dsp:cNvPr id="0" name=""/>
        <dsp:cNvSpPr/>
      </dsp:nvSpPr>
      <dsp:spPr>
        <a:xfrm>
          <a:off x="3548824" y="2556319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800" kern="1200"/>
        </a:p>
      </dsp:txBody>
      <dsp:txXfrm>
        <a:off x="3639092" y="2556319"/>
        <a:ext cx="220657" cy="30189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806AB-EA27-435F-BF20-5EAC563B8067}">
      <dsp:nvSpPr>
        <dsp:cNvPr id="0" name=""/>
        <dsp:cNvSpPr/>
      </dsp:nvSpPr>
      <dsp:spPr>
        <a:xfrm>
          <a:off x="0" y="0"/>
          <a:ext cx="3227070" cy="521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Planiranje testa</a:t>
          </a:r>
        </a:p>
      </dsp:txBody>
      <dsp:txXfrm>
        <a:off x="15266" y="15266"/>
        <a:ext cx="2603663" cy="490676"/>
      </dsp:txXfrm>
    </dsp:sp>
    <dsp:sp modelId="{123B0DE2-EFDA-488D-9956-49852DF58892}">
      <dsp:nvSpPr>
        <dsp:cNvPr id="0" name=""/>
        <dsp:cNvSpPr/>
      </dsp:nvSpPr>
      <dsp:spPr>
        <a:xfrm>
          <a:off x="240982" y="593598"/>
          <a:ext cx="3227070" cy="521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Kreiranje prve verzije testa</a:t>
          </a:r>
        </a:p>
      </dsp:txBody>
      <dsp:txXfrm>
        <a:off x="256248" y="608864"/>
        <a:ext cx="2616770" cy="490676"/>
      </dsp:txXfrm>
    </dsp:sp>
    <dsp:sp modelId="{71B14617-620E-4BFF-88B9-95DA573CA5ED}">
      <dsp:nvSpPr>
        <dsp:cNvPr id="0" name=""/>
        <dsp:cNvSpPr/>
      </dsp:nvSpPr>
      <dsp:spPr>
        <a:xfrm>
          <a:off x="481965" y="1187196"/>
          <a:ext cx="3227070" cy="521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Pilot studija</a:t>
          </a:r>
        </a:p>
      </dsp:txBody>
      <dsp:txXfrm>
        <a:off x="497231" y="1202462"/>
        <a:ext cx="2616770" cy="490676"/>
      </dsp:txXfrm>
    </dsp:sp>
    <dsp:sp modelId="{A02AD00D-0181-4366-B59F-97C82B7F0348}">
      <dsp:nvSpPr>
        <dsp:cNvPr id="0" name=""/>
        <dsp:cNvSpPr/>
      </dsp:nvSpPr>
      <dsp:spPr>
        <a:xfrm>
          <a:off x="722947" y="1780794"/>
          <a:ext cx="3227070" cy="521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Evaluacija testa</a:t>
          </a:r>
        </a:p>
      </dsp:txBody>
      <dsp:txXfrm>
        <a:off x="738213" y="1796060"/>
        <a:ext cx="2616770" cy="490675"/>
      </dsp:txXfrm>
    </dsp:sp>
    <dsp:sp modelId="{79D8B619-29F1-4458-B4D0-7E92824EE166}">
      <dsp:nvSpPr>
        <dsp:cNvPr id="0" name=""/>
        <dsp:cNvSpPr/>
      </dsp:nvSpPr>
      <dsp:spPr>
        <a:xfrm>
          <a:off x="963930" y="2374392"/>
          <a:ext cx="3227070" cy="521208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Kreiranje konačne verzije testa</a:t>
          </a:r>
        </a:p>
      </dsp:txBody>
      <dsp:txXfrm>
        <a:off x="979196" y="2389658"/>
        <a:ext cx="2616770" cy="490676"/>
      </dsp:txXfrm>
    </dsp:sp>
    <dsp:sp modelId="{DB1062CC-87DF-4CDE-8019-A8FCD097197F}">
      <dsp:nvSpPr>
        <dsp:cNvPr id="0" name=""/>
        <dsp:cNvSpPr/>
      </dsp:nvSpPr>
      <dsp:spPr>
        <a:xfrm>
          <a:off x="2888284" y="380771"/>
          <a:ext cx="338785" cy="33878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500" kern="1200"/>
        </a:p>
      </dsp:txBody>
      <dsp:txXfrm>
        <a:off x="2964511" y="380771"/>
        <a:ext cx="186331" cy="254936"/>
      </dsp:txXfrm>
    </dsp:sp>
    <dsp:sp modelId="{FA349A3B-961A-4A28-BFB9-CF6640765B9F}">
      <dsp:nvSpPr>
        <dsp:cNvPr id="0" name=""/>
        <dsp:cNvSpPr/>
      </dsp:nvSpPr>
      <dsp:spPr>
        <a:xfrm>
          <a:off x="3129267" y="974369"/>
          <a:ext cx="338785" cy="33878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500" kern="1200"/>
        </a:p>
      </dsp:txBody>
      <dsp:txXfrm>
        <a:off x="3205494" y="974369"/>
        <a:ext cx="186331" cy="254936"/>
      </dsp:txXfrm>
    </dsp:sp>
    <dsp:sp modelId="{8445053D-6938-49D2-B2B7-F18218F945F2}">
      <dsp:nvSpPr>
        <dsp:cNvPr id="0" name=""/>
        <dsp:cNvSpPr/>
      </dsp:nvSpPr>
      <dsp:spPr>
        <a:xfrm>
          <a:off x="3370249" y="1559280"/>
          <a:ext cx="338785" cy="33878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500" kern="1200"/>
        </a:p>
      </dsp:txBody>
      <dsp:txXfrm>
        <a:off x="3446476" y="1559280"/>
        <a:ext cx="186331" cy="254936"/>
      </dsp:txXfrm>
    </dsp:sp>
    <dsp:sp modelId="{D0C26352-0025-4F9A-8CEC-90EA12A20798}">
      <dsp:nvSpPr>
        <dsp:cNvPr id="0" name=""/>
        <dsp:cNvSpPr/>
      </dsp:nvSpPr>
      <dsp:spPr>
        <a:xfrm>
          <a:off x="3611232" y="2158669"/>
          <a:ext cx="338785" cy="33878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500" kern="1200"/>
        </a:p>
      </dsp:txBody>
      <dsp:txXfrm>
        <a:off x="3687459" y="2158669"/>
        <a:ext cx="186331" cy="25493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24791-C1C8-41AB-B7CF-9FC9E0A5686D}">
      <dsp:nvSpPr>
        <dsp:cNvPr id="0" name=""/>
        <dsp:cNvSpPr/>
      </dsp:nvSpPr>
      <dsp:spPr>
        <a:xfrm>
          <a:off x="0" y="-20572"/>
          <a:ext cx="2785110" cy="521205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Standardizacija</a:t>
          </a:r>
        </a:p>
      </dsp:txBody>
      <dsp:txXfrm>
        <a:off x="15266" y="-5306"/>
        <a:ext cx="2286519" cy="490673"/>
      </dsp:txXfrm>
    </dsp:sp>
    <dsp:sp modelId="{87FDD2F6-5EEB-4FB4-B7EC-411DE49D74E7}">
      <dsp:nvSpPr>
        <dsp:cNvPr id="0" name=""/>
        <dsp:cNvSpPr/>
      </dsp:nvSpPr>
      <dsp:spPr>
        <a:xfrm>
          <a:off x="491489" y="566167"/>
          <a:ext cx="2785110" cy="521205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Izveštavanje</a:t>
          </a:r>
        </a:p>
      </dsp:txBody>
      <dsp:txXfrm>
        <a:off x="506755" y="581433"/>
        <a:ext cx="1951049" cy="490673"/>
      </dsp:txXfrm>
    </dsp:sp>
    <dsp:sp modelId="{BA0FEADD-A798-43E4-93C7-4113833CF3F2}">
      <dsp:nvSpPr>
        <dsp:cNvPr id="0" name=""/>
        <dsp:cNvSpPr/>
      </dsp:nvSpPr>
      <dsp:spPr>
        <a:xfrm>
          <a:off x="2459926" y="364235"/>
          <a:ext cx="338328" cy="33832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500" kern="1200"/>
        </a:p>
      </dsp:txBody>
      <dsp:txXfrm>
        <a:off x="2536050" y="364235"/>
        <a:ext cx="186080" cy="25459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806AB-EA27-435F-BF20-5EAC563B8067}">
      <dsp:nvSpPr>
        <dsp:cNvPr id="0" name=""/>
        <dsp:cNvSpPr/>
      </dsp:nvSpPr>
      <dsp:spPr>
        <a:xfrm>
          <a:off x="0" y="0"/>
          <a:ext cx="3227070" cy="521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Planiranje testa</a:t>
          </a:r>
        </a:p>
      </dsp:txBody>
      <dsp:txXfrm>
        <a:off x="15266" y="15266"/>
        <a:ext cx="2603663" cy="490676"/>
      </dsp:txXfrm>
    </dsp:sp>
    <dsp:sp modelId="{123B0DE2-EFDA-488D-9956-49852DF58892}">
      <dsp:nvSpPr>
        <dsp:cNvPr id="0" name=""/>
        <dsp:cNvSpPr/>
      </dsp:nvSpPr>
      <dsp:spPr>
        <a:xfrm>
          <a:off x="240982" y="593598"/>
          <a:ext cx="3227070" cy="521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Kreiranje prve verzije testa</a:t>
          </a:r>
        </a:p>
      </dsp:txBody>
      <dsp:txXfrm>
        <a:off x="256248" y="608864"/>
        <a:ext cx="2616770" cy="490676"/>
      </dsp:txXfrm>
    </dsp:sp>
    <dsp:sp modelId="{71B14617-620E-4BFF-88B9-95DA573CA5ED}">
      <dsp:nvSpPr>
        <dsp:cNvPr id="0" name=""/>
        <dsp:cNvSpPr/>
      </dsp:nvSpPr>
      <dsp:spPr>
        <a:xfrm>
          <a:off x="481965" y="1187196"/>
          <a:ext cx="3227070" cy="521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Pilot studija</a:t>
          </a:r>
        </a:p>
      </dsp:txBody>
      <dsp:txXfrm>
        <a:off x="497231" y="1202462"/>
        <a:ext cx="2616770" cy="490676"/>
      </dsp:txXfrm>
    </dsp:sp>
    <dsp:sp modelId="{A02AD00D-0181-4366-B59F-97C82B7F0348}">
      <dsp:nvSpPr>
        <dsp:cNvPr id="0" name=""/>
        <dsp:cNvSpPr/>
      </dsp:nvSpPr>
      <dsp:spPr>
        <a:xfrm>
          <a:off x="722947" y="1780794"/>
          <a:ext cx="3227070" cy="521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Evaluacija testa</a:t>
          </a:r>
        </a:p>
      </dsp:txBody>
      <dsp:txXfrm>
        <a:off x="738213" y="1796060"/>
        <a:ext cx="2616770" cy="490675"/>
      </dsp:txXfrm>
    </dsp:sp>
    <dsp:sp modelId="{79D8B619-29F1-4458-B4D0-7E92824EE166}">
      <dsp:nvSpPr>
        <dsp:cNvPr id="0" name=""/>
        <dsp:cNvSpPr/>
      </dsp:nvSpPr>
      <dsp:spPr>
        <a:xfrm>
          <a:off x="963930" y="2374392"/>
          <a:ext cx="3227070" cy="521208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Kreiranje konačne verzije testa</a:t>
          </a:r>
        </a:p>
      </dsp:txBody>
      <dsp:txXfrm>
        <a:off x="979196" y="2389658"/>
        <a:ext cx="2616770" cy="490676"/>
      </dsp:txXfrm>
    </dsp:sp>
    <dsp:sp modelId="{DB1062CC-87DF-4CDE-8019-A8FCD097197F}">
      <dsp:nvSpPr>
        <dsp:cNvPr id="0" name=""/>
        <dsp:cNvSpPr/>
      </dsp:nvSpPr>
      <dsp:spPr>
        <a:xfrm>
          <a:off x="2888284" y="380771"/>
          <a:ext cx="338785" cy="33878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500" kern="1200"/>
        </a:p>
      </dsp:txBody>
      <dsp:txXfrm>
        <a:off x="2964511" y="380771"/>
        <a:ext cx="186331" cy="254936"/>
      </dsp:txXfrm>
    </dsp:sp>
    <dsp:sp modelId="{FA349A3B-961A-4A28-BFB9-CF6640765B9F}">
      <dsp:nvSpPr>
        <dsp:cNvPr id="0" name=""/>
        <dsp:cNvSpPr/>
      </dsp:nvSpPr>
      <dsp:spPr>
        <a:xfrm>
          <a:off x="3129267" y="974369"/>
          <a:ext cx="338785" cy="33878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500" kern="1200"/>
        </a:p>
      </dsp:txBody>
      <dsp:txXfrm>
        <a:off x="3205494" y="974369"/>
        <a:ext cx="186331" cy="254936"/>
      </dsp:txXfrm>
    </dsp:sp>
    <dsp:sp modelId="{8445053D-6938-49D2-B2B7-F18218F945F2}">
      <dsp:nvSpPr>
        <dsp:cNvPr id="0" name=""/>
        <dsp:cNvSpPr/>
      </dsp:nvSpPr>
      <dsp:spPr>
        <a:xfrm>
          <a:off x="3370249" y="1559280"/>
          <a:ext cx="338785" cy="33878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500" kern="1200"/>
        </a:p>
      </dsp:txBody>
      <dsp:txXfrm>
        <a:off x="3446476" y="1559280"/>
        <a:ext cx="186331" cy="254936"/>
      </dsp:txXfrm>
    </dsp:sp>
    <dsp:sp modelId="{D0C26352-0025-4F9A-8CEC-90EA12A20798}">
      <dsp:nvSpPr>
        <dsp:cNvPr id="0" name=""/>
        <dsp:cNvSpPr/>
      </dsp:nvSpPr>
      <dsp:spPr>
        <a:xfrm>
          <a:off x="3611232" y="2158669"/>
          <a:ext cx="338785" cy="33878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500" kern="1200"/>
        </a:p>
      </dsp:txBody>
      <dsp:txXfrm>
        <a:off x="3687459" y="2158669"/>
        <a:ext cx="186331" cy="25493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24791-C1C8-41AB-B7CF-9FC9E0A5686D}">
      <dsp:nvSpPr>
        <dsp:cNvPr id="0" name=""/>
        <dsp:cNvSpPr/>
      </dsp:nvSpPr>
      <dsp:spPr>
        <a:xfrm>
          <a:off x="0" y="-20572"/>
          <a:ext cx="2785110" cy="521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Standardizacija</a:t>
          </a:r>
        </a:p>
      </dsp:txBody>
      <dsp:txXfrm>
        <a:off x="15266" y="-5306"/>
        <a:ext cx="2286519" cy="490673"/>
      </dsp:txXfrm>
    </dsp:sp>
    <dsp:sp modelId="{87FDD2F6-5EEB-4FB4-B7EC-411DE49D74E7}">
      <dsp:nvSpPr>
        <dsp:cNvPr id="0" name=""/>
        <dsp:cNvSpPr/>
      </dsp:nvSpPr>
      <dsp:spPr>
        <a:xfrm>
          <a:off x="491489" y="566167"/>
          <a:ext cx="2785110" cy="521205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Izveštavanje</a:t>
          </a:r>
        </a:p>
      </dsp:txBody>
      <dsp:txXfrm>
        <a:off x="506755" y="581433"/>
        <a:ext cx="1951049" cy="490673"/>
      </dsp:txXfrm>
    </dsp:sp>
    <dsp:sp modelId="{BA0FEADD-A798-43E4-93C7-4113833CF3F2}">
      <dsp:nvSpPr>
        <dsp:cNvPr id="0" name=""/>
        <dsp:cNvSpPr/>
      </dsp:nvSpPr>
      <dsp:spPr>
        <a:xfrm>
          <a:off x="2459926" y="364235"/>
          <a:ext cx="338328" cy="33832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500" kern="1200"/>
        </a:p>
      </dsp:txBody>
      <dsp:txXfrm>
        <a:off x="2536050" y="364235"/>
        <a:ext cx="186080" cy="25459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AA87C-A5CF-4A2F-BBA3-2AD296BF169B}">
      <dsp:nvSpPr>
        <dsp:cNvPr id="0" name=""/>
        <dsp:cNvSpPr/>
      </dsp:nvSpPr>
      <dsp:spPr>
        <a:xfrm>
          <a:off x="0" y="1036"/>
          <a:ext cx="188595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Paralelni metod</a:t>
          </a:r>
        </a:p>
      </dsp:txBody>
      <dsp:txXfrm>
        <a:off x="0" y="1036"/>
        <a:ext cx="1885950" cy="910800"/>
      </dsp:txXfrm>
    </dsp:sp>
    <dsp:sp modelId="{A8233F20-CAA6-461C-AAE1-8E67599A270C}">
      <dsp:nvSpPr>
        <dsp:cNvPr id="0" name=""/>
        <dsp:cNvSpPr/>
      </dsp:nvSpPr>
      <dsp:spPr>
        <a:xfrm>
          <a:off x="1885949" y="1036"/>
          <a:ext cx="377190" cy="9108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76E07-4CE8-4580-8487-A4D14CD4344D}">
      <dsp:nvSpPr>
        <dsp:cNvPr id="0" name=""/>
        <dsp:cNvSpPr/>
      </dsp:nvSpPr>
      <dsp:spPr>
        <a:xfrm>
          <a:off x="2414016" y="1036"/>
          <a:ext cx="5129784" cy="910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Dve osobe nezavisno i paralelno prevode test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Prevodi se porede i usaglašavaju</a:t>
          </a:r>
        </a:p>
      </dsp:txBody>
      <dsp:txXfrm>
        <a:off x="2414016" y="1036"/>
        <a:ext cx="5129784" cy="910800"/>
      </dsp:txXfrm>
    </dsp:sp>
    <dsp:sp modelId="{D8EF0AA4-8A92-41CA-B462-CDF6AF3A9EB2}">
      <dsp:nvSpPr>
        <dsp:cNvPr id="0" name=""/>
        <dsp:cNvSpPr/>
      </dsp:nvSpPr>
      <dsp:spPr>
        <a:xfrm>
          <a:off x="0" y="1248211"/>
          <a:ext cx="188595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„</a:t>
          </a:r>
          <a:r>
            <a:rPr lang="sr-Latn-RS" sz="1800" kern="1200" dirty="0" err="1"/>
            <a:t>Forward-backward</a:t>
          </a:r>
          <a:r>
            <a:rPr lang="sr-Latn-RS" sz="1800" kern="1200" dirty="0"/>
            <a:t>“ metod</a:t>
          </a:r>
          <a:endParaRPr lang="sr-Latn-RS" sz="1800" b="0" i="1" kern="1200" dirty="0"/>
        </a:p>
      </dsp:txBody>
      <dsp:txXfrm>
        <a:off x="0" y="1248211"/>
        <a:ext cx="1885950" cy="910800"/>
      </dsp:txXfrm>
    </dsp:sp>
    <dsp:sp modelId="{621117F8-835C-4D4D-B509-20643B853913}">
      <dsp:nvSpPr>
        <dsp:cNvPr id="0" name=""/>
        <dsp:cNvSpPr/>
      </dsp:nvSpPr>
      <dsp:spPr>
        <a:xfrm>
          <a:off x="1885949" y="1077436"/>
          <a:ext cx="377190" cy="125235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5D06D-EBAE-4C01-B11A-0742201C9AC0}">
      <dsp:nvSpPr>
        <dsp:cNvPr id="0" name=""/>
        <dsp:cNvSpPr/>
      </dsp:nvSpPr>
      <dsp:spPr>
        <a:xfrm>
          <a:off x="2414016" y="1077436"/>
          <a:ext cx="5129784" cy="1252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Translation</a:t>
          </a: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&amp; </a:t>
          </a:r>
          <a:r>
            <a:rPr lang="sr-Latn-R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back-translation</a:t>
          </a: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metod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Jedna osoba prevodi sa originalnog jezika, a druga „vraća“ prevod ponovo na originalni jezik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Original i „dupli prevod“ se porede i usaglašavaju</a:t>
          </a:r>
        </a:p>
      </dsp:txBody>
      <dsp:txXfrm>
        <a:off x="2414016" y="1077436"/>
        <a:ext cx="5129784" cy="1252350"/>
      </dsp:txXfrm>
    </dsp:sp>
    <dsp:sp modelId="{834E496B-616C-4DDA-BB76-61D10987FB9C}">
      <dsp:nvSpPr>
        <dsp:cNvPr id="0" name=""/>
        <dsp:cNvSpPr/>
      </dsp:nvSpPr>
      <dsp:spPr>
        <a:xfrm>
          <a:off x="0" y="2703518"/>
          <a:ext cx="1885950" cy="1110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altLang="en-US" sz="1800" kern="1200" dirty="0" err="1"/>
            <a:t>Psychological</a:t>
          </a:r>
          <a:r>
            <a:rPr lang="sr-Latn-CS" altLang="en-US" sz="1800" kern="1200" dirty="0"/>
            <a:t> </a:t>
          </a:r>
          <a:r>
            <a:rPr lang="sr-Latn-CS" altLang="en-US" sz="1800" kern="1200" dirty="0" err="1"/>
            <a:t>Science</a:t>
          </a:r>
          <a:r>
            <a:rPr lang="sr-Latn-CS" altLang="en-US" sz="1800" kern="1200" dirty="0"/>
            <a:t> </a:t>
          </a:r>
          <a:r>
            <a:rPr lang="sr-Latn-CS" altLang="en-US" sz="1800" kern="1200" dirty="0" err="1"/>
            <a:t>Accelerator</a:t>
          </a:r>
          <a:r>
            <a:rPr lang="sr-Latn-CS" altLang="en-US" sz="1800" kern="1200" dirty="0"/>
            <a:t> metod</a:t>
          </a:r>
        </a:p>
      </dsp:txBody>
      <dsp:txXfrm>
        <a:off x="0" y="2703518"/>
        <a:ext cx="1885950" cy="1110037"/>
      </dsp:txXfrm>
    </dsp:sp>
    <dsp:sp modelId="{5031ECE8-BB2B-4C2C-929C-71AD8E614741}">
      <dsp:nvSpPr>
        <dsp:cNvPr id="0" name=""/>
        <dsp:cNvSpPr/>
      </dsp:nvSpPr>
      <dsp:spPr>
        <a:xfrm>
          <a:off x="1885949" y="2495386"/>
          <a:ext cx="377190" cy="1526301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891C2-3E2F-4F13-BAB6-57DFF81BECDB}">
      <dsp:nvSpPr>
        <dsp:cNvPr id="0" name=""/>
        <dsp:cNvSpPr/>
      </dsp:nvSpPr>
      <dsp:spPr>
        <a:xfrm>
          <a:off x="2414016" y="2495386"/>
          <a:ext cx="5129784" cy="15263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CS" altLang="en-US" sz="1800" kern="1200" dirty="0"/>
            <a:t>Kombinuje prethodne dve metode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CS" altLang="en-US" sz="1800" kern="1200" dirty="0"/>
            <a:t>Po dva prevodioca nezavisno prevode instrument, odnosno „vraćaju“ prevod na originalni jezik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CS" altLang="en-US" sz="1800" kern="1200" dirty="0"/>
            <a:t>Prevodi se porede i usaglašavaju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CS" altLang="en-US" sz="1800" kern="1200" dirty="0"/>
            <a:t>Eksterni „čitači“ koji nisu istraživači daju komentare</a:t>
          </a:r>
        </a:p>
      </dsp:txBody>
      <dsp:txXfrm>
        <a:off x="2414016" y="2495386"/>
        <a:ext cx="5129784" cy="15263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59EA8-C8DA-448D-B97F-BCEAB681DF3C}">
      <dsp:nvSpPr>
        <dsp:cNvPr id="0" name=""/>
        <dsp:cNvSpPr/>
      </dsp:nvSpPr>
      <dsp:spPr>
        <a:xfrm>
          <a:off x="2357" y="961807"/>
          <a:ext cx="2298501" cy="6548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Verbalni testovi</a:t>
          </a:r>
        </a:p>
      </dsp:txBody>
      <dsp:txXfrm>
        <a:off x="34326" y="993776"/>
        <a:ext cx="2234563" cy="590952"/>
      </dsp:txXfrm>
    </dsp:sp>
    <dsp:sp modelId="{3DC7EF4B-458C-4506-8A0C-A39FE41C019E}">
      <dsp:nvSpPr>
        <dsp:cNvPr id="0" name=""/>
        <dsp:cNvSpPr/>
      </dsp:nvSpPr>
      <dsp:spPr>
        <a:xfrm>
          <a:off x="2357" y="1485112"/>
          <a:ext cx="2298501" cy="28108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143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sr-Latn-RS" altLang="sr-Latn-RS" sz="1800" kern="1200" dirty="0"/>
            <a:t>Stavke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su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formulisa</a:t>
          </a:r>
          <a:r>
            <a:rPr lang="sr-Latn-RS" altLang="sr-Latn-RS" sz="1800" kern="1200" dirty="0"/>
            <a:t>ne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prirodnim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jezikom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sp:txBody>
      <dsp:txXfrm>
        <a:off x="2357" y="1485112"/>
        <a:ext cx="2298501" cy="2810880"/>
      </dsp:txXfrm>
    </dsp:sp>
    <dsp:sp modelId="{1A4E4AA8-E194-4B20-AA97-04FACE9AC946}">
      <dsp:nvSpPr>
        <dsp:cNvPr id="0" name=""/>
        <dsp:cNvSpPr/>
      </dsp:nvSpPr>
      <dsp:spPr>
        <a:xfrm>
          <a:off x="2622649" y="1142998"/>
          <a:ext cx="2298501" cy="6568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Numerički testovi</a:t>
          </a:r>
        </a:p>
      </dsp:txBody>
      <dsp:txXfrm>
        <a:off x="2654711" y="1175060"/>
        <a:ext cx="2234377" cy="592677"/>
      </dsp:txXfrm>
    </dsp:sp>
    <dsp:sp modelId="{0473DBBC-3EAB-4EB8-BB05-868AFC052FF8}">
      <dsp:nvSpPr>
        <dsp:cNvPr id="0" name=""/>
        <dsp:cNvSpPr/>
      </dsp:nvSpPr>
      <dsp:spPr>
        <a:xfrm>
          <a:off x="2622649" y="1668496"/>
          <a:ext cx="2298501" cy="28108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Stavke su brojevi i/ili slova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Ako se koriste kao simboli – pripadaju neverbalnim testovima</a:t>
          </a:r>
        </a:p>
      </dsp:txBody>
      <dsp:txXfrm>
        <a:off x="2622649" y="1668496"/>
        <a:ext cx="2298501" cy="2810880"/>
      </dsp:txXfrm>
    </dsp:sp>
    <dsp:sp modelId="{B455AC82-90FC-43C4-BA13-206D38CBF081}">
      <dsp:nvSpPr>
        <dsp:cNvPr id="0" name=""/>
        <dsp:cNvSpPr/>
      </dsp:nvSpPr>
      <dsp:spPr>
        <a:xfrm>
          <a:off x="5242941" y="961807"/>
          <a:ext cx="2298501" cy="6548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Neverbalni testovi</a:t>
          </a:r>
        </a:p>
      </dsp:txBody>
      <dsp:txXfrm>
        <a:off x="5274910" y="993776"/>
        <a:ext cx="2234563" cy="590952"/>
      </dsp:txXfrm>
    </dsp:sp>
    <dsp:sp modelId="{55156122-B819-4DA8-84CE-46514A5B9CD9}">
      <dsp:nvSpPr>
        <dsp:cNvPr id="0" name=""/>
        <dsp:cNvSpPr/>
      </dsp:nvSpPr>
      <dsp:spPr>
        <a:xfrm>
          <a:off x="5242941" y="1485112"/>
          <a:ext cx="2298501" cy="28108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marR="0" lvl="1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Stavke su grafičke/</a:t>
          </a:r>
          <a:r>
            <a:rPr lang="sr-Latn-RS" sz="1800" b="0" i="0" u="none" kern="1200" baseline="0" dirty="0" err="1">
              <a:latin typeface="Calibri" panose="020F0502020204030204"/>
              <a:ea typeface="+mn-ea"/>
              <a:cs typeface="+mn-cs"/>
            </a:rPr>
            <a:t>ikoničke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sp:txBody>
      <dsp:txXfrm>
        <a:off x="5242941" y="1485112"/>
        <a:ext cx="2298501" cy="2810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59EA8-C8DA-448D-B97F-BCEAB681DF3C}">
      <dsp:nvSpPr>
        <dsp:cNvPr id="0" name=""/>
        <dsp:cNvSpPr/>
      </dsp:nvSpPr>
      <dsp:spPr>
        <a:xfrm>
          <a:off x="2357" y="961807"/>
          <a:ext cx="2298501" cy="6548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Verbalni testovi</a:t>
          </a:r>
        </a:p>
      </dsp:txBody>
      <dsp:txXfrm>
        <a:off x="34326" y="993776"/>
        <a:ext cx="2234563" cy="590952"/>
      </dsp:txXfrm>
    </dsp:sp>
    <dsp:sp modelId="{3DC7EF4B-458C-4506-8A0C-A39FE41C019E}">
      <dsp:nvSpPr>
        <dsp:cNvPr id="0" name=""/>
        <dsp:cNvSpPr/>
      </dsp:nvSpPr>
      <dsp:spPr>
        <a:xfrm>
          <a:off x="2357" y="1485112"/>
          <a:ext cx="2298501" cy="28108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143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sr-Latn-RS" altLang="sr-Latn-RS" sz="1800" kern="1200" dirty="0"/>
            <a:t>Stavke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su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formulisa</a:t>
          </a:r>
          <a:r>
            <a:rPr lang="sr-Latn-RS" altLang="sr-Latn-RS" sz="1800" kern="1200" dirty="0"/>
            <a:t>ne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prirodnim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jezikom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sp:txBody>
      <dsp:txXfrm>
        <a:off x="2357" y="1485112"/>
        <a:ext cx="2298501" cy="2810880"/>
      </dsp:txXfrm>
    </dsp:sp>
    <dsp:sp modelId="{1A4E4AA8-E194-4B20-AA97-04FACE9AC946}">
      <dsp:nvSpPr>
        <dsp:cNvPr id="0" name=""/>
        <dsp:cNvSpPr/>
      </dsp:nvSpPr>
      <dsp:spPr>
        <a:xfrm>
          <a:off x="2622649" y="1142998"/>
          <a:ext cx="2298501" cy="6568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Numerički testovi</a:t>
          </a:r>
        </a:p>
      </dsp:txBody>
      <dsp:txXfrm>
        <a:off x="2654711" y="1175060"/>
        <a:ext cx="2234377" cy="592677"/>
      </dsp:txXfrm>
    </dsp:sp>
    <dsp:sp modelId="{0473DBBC-3EAB-4EB8-BB05-868AFC052FF8}">
      <dsp:nvSpPr>
        <dsp:cNvPr id="0" name=""/>
        <dsp:cNvSpPr/>
      </dsp:nvSpPr>
      <dsp:spPr>
        <a:xfrm>
          <a:off x="2622649" y="1668496"/>
          <a:ext cx="2298501" cy="28108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Stavke su brojevi i/ili slova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Ako se koriste kao simboli – pripadaju neverbalnim testovima</a:t>
          </a:r>
        </a:p>
      </dsp:txBody>
      <dsp:txXfrm>
        <a:off x="2622649" y="1668496"/>
        <a:ext cx="2298501" cy="2810880"/>
      </dsp:txXfrm>
    </dsp:sp>
    <dsp:sp modelId="{B455AC82-90FC-43C4-BA13-206D38CBF081}">
      <dsp:nvSpPr>
        <dsp:cNvPr id="0" name=""/>
        <dsp:cNvSpPr/>
      </dsp:nvSpPr>
      <dsp:spPr>
        <a:xfrm>
          <a:off x="5242941" y="961807"/>
          <a:ext cx="2298501" cy="6548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Neverbalni testovi</a:t>
          </a:r>
        </a:p>
      </dsp:txBody>
      <dsp:txXfrm>
        <a:off x="5274910" y="993776"/>
        <a:ext cx="2234563" cy="590952"/>
      </dsp:txXfrm>
    </dsp:sp>
    <dsp:sp modelId="{55156122-B819-4DA8-84CE-46514A5B9CD9}">
      <dsp:nvSpPr>
        <dsp:cNvPr id="0" name=""/>
        <dsp:cNvSpPr/>
      </dsp:nvSpPr>
      <dsp:spPr>
        <a:xfrm>
          <a:off x="5242941" y="1485112"/>
          <a:ext cx="2298501" cy="28108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marR="0" lvl="1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Stavke su grafičke/</a:t>
          </a:r>
          <a:r>
            <a:rPr lang="sr-Latn-RS" sz="1800" b="0" i="0" u="none" kern="1200" baseline="0" dirty="0" err="1">
              <a:latin typeface="Calibri" panose="020F0502020204030204"/>
              <a:ea typeface="+mn-ea"/>
              <a:cs typeface="+mn-cs"/>
            </a:rPr>
            <a:t>ikoničke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sp:txBody>
      <dsp:txXfrm>
        <a:off x="5242941" y="1485112"/>
        <a:ext cx="2298501" cy="2810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992DB-8141-42A6-98D8-3DBFFFC9B577}">
      <dsp:nvSpPr>
        <dsp:cNvPr id="0" name=""/>
        <dsp:cNvSpPr/>
      </dsp:nvSpPr>
      <dsp:spPr>
        <a:xfrm>
          <a:off x="1085850" y="0"/>
          <a:ext cx="3886200" cy="38862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20562-8EE2-487B-8130-9A9C0DE996C0}">
      <dsp:nvSpPr>
        <dsp:cNvPr id="0" name=""/>
        <dsp:cNvSpPr/>
      </dsp:nvSpPr>
      <dsp:spPr>
        <a:xfrm>
          <a:off x="1455039" y="369189"/>
          <a:ext cx="1515618" cy="1515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kern="1200" dirty="0"/>
            <a:t>Verbalni kognitivni</a:t>
          </a:r>
        </a:p>
      </dsp:txBody>
      <dsp:txXfrm>
        <a:off x="1529025" y="443175"/>
        <a:ext cx="1367646" cy="1367646"/>
      </dsp:txXfrm>
    </dsp:sp>
    <dsp:sp modelId="{F13C3F86-FDC3-408D-9DB2-5A5D7A3B68C2}">
      <dsp:nvSpPr>
        <dsp:cNvPr id="0" name=""/>
        <dsp:cNvSpPr/>
      </dsp:nvSpPr>
      <dsp:spPr>
        <a:xfrm>
          <a:off x="3087243" y="369189"/>
          <a:ext cx="1515618" cy="1515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kern="1200" dirty="0"/>
            <a:t>Neverbalni kognitivni</a:t>
          </a:r>
        </a:p>
      </dsp:txBody>
      <dsp:txXfrm>
        <a:off x="3161229" y="443175"/>
        <a:ext cx="1367646" cy="1367646"/>
      </dsp:txXfrm>
    </dsp:sp>
    <dsp:sp modelId="{4366C056-55EF-4AC5-8449-231B11A7EAB6}">
      <dsp:nvSpPr>
        <dsp:cNvPr id="0" name=""/>
        <dsp:cNvSpPr/>
      </dsp:nvSpPr>
      <dsp:spPr>
        <a:xfrm>
          <a:off x="1455039" y="2001393"/>
          <a:ext cx="1515618" cy="1515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kern="1200" dirty="0"/>
            <a:t>Verbalni </a:t>
          </a:r>
          <a:r>
            <a:rPr lang="sr-Latn-RS" sz="2100" kern="1200" dirty="0" err="1"/>
            <a:t>konativni</a:t>
          </a:r>
          <a:endParaRPr lang="sr-Latn-RS" sz="2100" kern="1200" dirty="0"/>
        </a:p>
      </dsp:txBody>
      <dsp:txXfrm>
        <a:off x="1529025" y="2075379"/>
        <a:ext cx="1367646" cy="1367646"/>
      </dsp:txXfrm>
    </dsp:sp>
    <dsp:sp modelId="{9B1DD017-6873-49DB-BEBE-1795FACF5A75}">
      <dsp:nvSpPr>
        <dsp:cNvPr id="0" name=""/>
        <dsp:cNvSpPr/>
      </dsp:nvSpPr>
      <dsp:spPr>
        <a:xfrm>
          <a:off x="3087243" y="2001393"/>
          <a:ext cx="1515618" cy="1515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kern="1200" dirty="0"/>
            <a:t>Neverbalni </a:t>
          </a:r>
          <a:r>
            <a:rPr lang="sr-Latn-RS" sz="2100" kern="1200" dirty="0" err="1"/>
            <a:t>konativni</a:t>
          </a:r>
          <a:endParaRPr lang="sr-Latn-RS" sz="2100" kern="1200" dirty="0"/>
        </a:p>
      </dsp:txBody>
      <dsp:txXfrm>
        <a:off x="3161229" y="2075379"/>
        <a:ext cx="1367646" cy="13676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B0805-E799-4345-B68B-ABBDBFF3E0F5}">
      <dsp:nvSpPr>
        <dsp:cNvPr id="0" name=""/>
        <dsp:cNvSpPr/>
      </dsp:nvSpPr>
      <dsp:spPr>
        <a:xfrm>
          <a:off x="0" y="15205"/>
          <a:ext cx="1562100" cy="386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0" i="0" kern="1200" dirty="0"/>
            <a:t>Štampani testovi</a:t>
          </a:r>
        </a:p>
      </dsp:txBody>
      <dsp:txXfrm>
        <a:off x="0" y="15205"/>
        <a:ext cx="1562100" cy="386402"/>
      </dsp:txXfrm>
    </dsp:sp>
    <dsp:sp modelId="{2833DF8F-8C4C-485C-A6F9-6A2E15E427D6}">
      <dsp:nvSpPr>
        <dsp:cNvPr id="0" name=""/>
        <dsp:cNvSpPr/>
      </dsp:nvSpPr>
      <dsp:spPr>
        <a:xfrm>
          <a:off x="1562099" y="18178"/>
          <a:ext cx="312420" cy="380457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34DEF-BD9F-4F39-B217-17A9505671B8}">
      <dsp:nvSpPr>
        <dsp:cNvPr id="0" name=""/>
        <dsp:cNvSpPr/>
      </dsp:nvSpPr>
      <dsp:spPr>
        <a:xfrm>
          <a:off x="1999487" y="18178"/>
          <a:ext cx="4248912" cy="3804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Papir-olovka testovi</a:t>
          </a:r>
        </a:p>
      </dsp:txBody>
      <dsp:txXfrm>
        <a:off x="1999487" y="18178"/>
        <a:ext cx="4248912" cy="380457"/>
      </dsp:txXfrm>
    </dsp:sp>
    <dsp:sp modelId="{D8EF0AA4-8A92-41CA-B462-CDF6AF3A9EB2}">
      <dsp:nvSpPr>
        <dsp:cNvPr id="0" name=""/>
        <dsp:cNvSpPr/>
      </dsp:nvSpPr>
      <dsp:spPr>
        <a:xfrm>
          <a:off x="0" y="734721"/>
          <a:ext cx="1562100" cy="83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Testovi izvođenja</a:t>
          </a:r>
          <a:endParaRPr lang="sr-Latn-RS" sz="1800" b="0" i="1" kern="1200" dirty="0"/>
        </a:p>
      </dsp:txBody>
      <dsp:txXfrm>
        <a:off x="0" y="734721"/>
        <a:ext cx="1562100" cy="831600"/>
      </dsp:txXfrm>
    </dsp:sp>
    <dsp:sp modelId="{621117F8-835C-4D4D-B509-20643B853913}">
      <dsp:nvSpPr>
        <dsp:cNvPr id="0" name=""/>
        <dsp:cNvSpPr/>
      </dsp:nvSpPr>
      <dsp:spPr>
        <a:xfrm>
          <a:off x="1562099" y="552808"/>
          <a:ext cx="312420" cy="1195425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5D06D-EBAE-4C01-B11A-0742201C9AC0}">
      <dsp:nvSpPr>
        <dsp:cNvPr id="0" name=""/>
        <dsp:cNvSpPr/>
      </dsp:nvSpPr>
      <dsp:spPr>
        <a:xfrm>
          <a:off x="1999487" y="552808"/>
          <a:ext cx="4248912" cy="1195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</a:t>
          </a:r>
          <a:r>
            <a:rPr lang="en-US" altLang="en-U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estovi</a:t>
          </a:r>
          <a:r>
            <a:rPr lang="en-U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altLang="en-U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delatnosti</a:t>
          </a:r>
          <a:r>
            <a:rPr lang="en-U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Latn-C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sr-Latn-CS" altLang="en-U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performance</a:t>
          </a:r>
          <a:r>
            <a:rPr lang="sr-Latn-C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test), </a:t>
          </a:r>
          <a:r>
            <a:rPr lang="en-U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test </a:t>
          </a:r>
          <a:r>
            <a:rPr lang="en-US" altLang="en-U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aparati</a:t>
          </a:r>
          <a:r>
            <a:rPr lang="sr-Latn-R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(uređaji)</a:t>
          </a:r>
          <a:endParaRPr lang="sr-Latn-R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C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Spram materijala – spadaju u neverbalne testove, posebna grupa</a:t>
          </a:r>
        </a:p>
      </dsp:txBody>
      <dsp:txXfrm>
        <a:off x="1999487" y="552808"/>
        <a:ext cx="4248912" cy="1195425"/>
      </dsp:txXfrm>
    </dsp:sp>
    <dsp:sp modelId="{834E496B-616C-4DDA-BB76-61D10987FB9C}">
      <dsp:nvSpPr>
        <dsp:cNvPr id="0" name=""/>
        <dsp:cNvSpPr/>
      </dsp:nvSpPr>
      <dsp:spPr>
        <a:xfrm>
          <a:off x="0" y="2837420"/>
          <a:ext cx="1562100" cy="85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altLang="en-US" sz="1800" kern="1200" dirty="0"/>
            <a:t>Računarski podržani testovi</a:t>
          </a:r>
        </a:p>
      </dsp:txBody>
      <dsp:txXfrm>
        <a:off x="0" y="2837420"/>
        <a:ext cx="1562100" cy="857587"/>
      </dsp:txXfrm>
    </dsp:sp>
    <dsp:sp modelId="{5031ECE8-BB2B-4C2C-929C-71AD8E614741}">
      <dsp:nvSpPr>
        <dsp:cNvPr id="0" name=""/>
        <dsp:cNvSpPr/>
      </dsp:nvSpPr>
      <dsp:spPr>
        <a:xfrm>
          <a:off x="1562099" y="1899433"/>
          <a:ext cx="312420" cy="273356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891C2-3E2F-4F13-BAB6-57DFF81BECDB}">
      <dsp:nvSpPr>
        <dsp:cNvPr id="0" name=""/>
        <dsp:cNvSpPr/>
      </dsp:nvSpPr>
      <dsp:spPr>
        <a:xfrm>
          <a:off x="1999487" y="1899433"/>
          <a:ext cx="4248912" cy="2733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CS" altLang="en-US" sz="1800" kern="1200" dirty="0"/>
            <a:t>Sve veći broj testova (iz prethodne dve kategorije) prebacuje se na kompjutere (tablete, mobilne telefone)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CS" altLang="en-US" sz="1800" kern="1200" dirty="0"/>
            <a:t>Mogući različiti načini zadavanja testa (</a:t>
          </a:r>
          <a:r>
            <a:rPr lang="sr-Latn-CS" altLang="en-US" sz="1800" kern="1200" dirty="0" err="1"/>
            <a:t>online</a:t>
          </a:r>
          <a:r>
            <a:rPr lang="sr-Latn-CS" altLang="en-US" sz="1800" kern="1200" dirty="0"/>
            <a:t> ili </a:t>
          </a:r>
          <a:r>
            <a:rPr lang="sr-Latn-CS" altLang="en-US" sz="1800" kern="1200" dirty="0" err="1"/>
            <a:t>offline</a:t>
          </a:r>
          <a:r>
            <a:rPr lang="sr-Latn-CS" altLang="en-US" sz="1800" kern="1200" dirty="0"/>
            <a:t>): linearno, </a:t>
          </a:r>
          <a:r>
            <a:rPr lang="sr-Latn-CS" altLang="en-US" sz="1800" kern="1200" dirty="0" err="1"/>
            <a:t>randomizirano</a:t>
          </a:r>
          <a:r>
            <a:rPr lang="sr-Latn-CS" altLang="en-US" sz="1800" kern="1200" dirty="0"/>
            <a:t>, adaptivno…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RS" altLang="sr-Latn-RS" sz="1800" kern="1200" dirty="0"/>
            <a:t>Nude veliku kontrolu istraživaču: </a:t>
          </a:r>
          <a:r>
            <a:rPr lang="en-US" altLang="sr-Latn-RS" kern="1200" dirty="0" err="1"/>
            <a:t>izlaganje</a:t>
          </a:r>
          <a:r>
            <a:rPr lang="en-US" altLang="sr-Latn-RS" kern="1200" dirty="0"/>
            <a:t> </a:t>
          </a:r>
          <a:r>
            <a:rPr lang="en-US" altLang="sr-Latn-RS" kern="1200" dirty="0" err="1"/>
            <a:t>draži</a:t>
          </a:r>
          <a:r>
            <a:rPr lang="sr-Latn-RS" altLang="sr-Latn-RS" kern="1200" dirty="0"/>
            <a:t>, </a:t>
          </a:r>
          <a:r>
            <a:rPr lang="en-US" altLang="sr-Latn-RS" kern="1200" dirty="0" err="1"/>
            <a:t>registrovanje</a:t>
          </a:r>
          <a:r>
            <a:rPr lang="en-US" altLang="sr-Latn-RS" kern="1200" dirty="0"/>
            <a:t> </a:t>
          </a:r>
          <a:r>
            <a:rPr lang="en-US" altLang="sr-Latn-RS" kern="1200" dirty="0" err="1"/>
            <a:t>odgovora</a:t>
          </a:r>
          <a:r>
            <a:rPr lang="en-US" altLang="sr-Latn-RS" kern="1200" dirty="0"/>
            <a:t> </a:t>
          </a:r>
          <a:r>
            <a:rPr lang="en-US" altLang="sr-Latn-RS" kern="1200" dirty="0" err="1"/>
            <a:t>ispitanika</a:t>
          </a:r>
          <a:r>
            <a:rPr lang="sr-Latn-RS" altLang="sr-Latn-RS" kern="1200" dirty="0"/>
            <a:t>, </a:t>
          </a:r>
          <a:r>
            <a:rPr lang="en-US" altLang="sr-Latn-RS" kern="1200" dirty="0" err="1"/>
            <a:t>merenje</a:t>
          </a:r>
          <a:r>
            <a:rPr lang="en-US" altLang="sr-Latn-RS" kern="1200" dirty="0"/>
            <a:t> </a:t>
          </a:r>
          <a:r>
            <a:rPr lang="en-US" altLang="sr-Latn-RS" kern="1200" dirty="0" err="1"/>
            <a:t>vremena</a:t>
          </a:r>
          <a:r>
            <a:rPr lang="en-US" altLang="sr-Latn-RS" kern="1200" dirty="0"/>
            <a:t> </a:t>
          </a:r>
          <a:r>
            <a:rPr lang="en-US" altLang="sr-Latn-RS" kern="1200" dirty="0" err="1"/>
            <a:t>reakcije</a:t>
          </a:r>
          <a:r>
            <a:rPr lang="sr-Latn-RS" altLang="sr-Latn-RS" kern="1200" dirty="0"/>
            <a:t>, </a:t>
          </a:r>
          <a:r>
            <a:rPr lang="en-US" altLang="sr-Latn-RS" kern="1200" dirty="0" err="1"/>
            <a:t>brojanje</a:t>
          </a:r>
          <a:r>
            <a:rPr lang="en-US" altLang="sr-Latn-RS" kern="1200" dirty="0"/>
            <a:t> </a:t>
          </a:r>
          <a:r>
            <a:rPr lang="en-US" altLang="sr-Latn-RS" kern="1200" dirty="0" err="1"/>
            <a:t>grešaka</a:t>
          </a:r>
          <a:r>
            <a:rPr lang="en-US" altLang="sr-Latn-RS" kern="1200" dirty="0"/>
            <a:t> </a:t>
          </a:r>
          <a:r>
            <a:rPr lang="en-US" altLang="sr-Latn-RS" kern="1200" dirty="0" err="1"/>
            <a:t>i</a:t>
          </a:r>
          <a:r>
            <a:rPr lang="en-US" altLang="sr-Latn-RS" kern="1200" dirty="0"/>
            <a:t> </a:t>
          </a:r>
          <a:r>
            <a:rPr lang="en-US" altLang="sr-Latn-RS" kern="1200" dirty="0" err="1"/>
            <a:t>drugi</a:t>
          </a:r>
          <a:r>
            <a:rPr lang="sr-Latn-RS" altLang="sr-Latn-RS" kern="1200" dirty="0"/>
            <a:t>h bitnih</a:t>
          </a:r>
          <a:r>
            <a:rPr lang="en-US" altLang="sr-Latn-RS" kern="1200" dirty="0"/>
            <a:t> </a:t>
          </a:r>
          <a:r>
            <a:rPr lang="en-US" altLang="sr-Latn-RS" kern="1200" dirty="0" err="1"/>
            <a:t>paramet</a:t>
          </a:r>
          <a:r>
            <a:rPr lang="sr-Latn-RS" altLang="sr-Latn-RS" kern="1200" dirty="0"/>
            <a:t>ara</a:t>
          </a:r>
          <a:r>
            <a:rPr lang="en-US" altLang="sr-Latn-RS" kern="1200" dirty="0"/>
            <a:t> </a:t>
          </a:r>
          <a:endParaRPr lang="sr-Latn-CS" altLang="en-US" sz="1800" kern="1200" dirty="0"/>
        </a:p>
      </dsp:txBody>
      <dsp:txXfrm>
        <a:off x="1999487" y="1899433"/>
        <a:ext cx="4248912" cy="27335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B0805-E799-4345-B68B-ABBDBFF3E0F5}">
      <dsp:nvSpPr>
        <dsp:cNvPr id="0" name=""/>
        <dsp:cNvSpPr/>
      </dsp:nvSpPr>
      <dsp:spPr>
        <a:xfrm>
          <a:off x="0" y="15205"/>
          <a:ext cx="1562100" cy="386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0" i="0" kern="1200" dirty="0"/>
            <a:t>Štampani testovi</a:t>
          </a:r>
        </a:p>
      </dsp:txBody>
      <dsp:txXfrm>
        <a:off x="0" y="15205"/>
        <a:ext cx="1562100" cy="386402"/>
      </dsp:txXfrm>
    </dsp:sp>
    <dsp:sp modelId="{2833DF8F-8C4C-485C-A6F9-6A2E15E427D6}">
      <dsp:nvSpPr>
        <dsp:cNvPr id="0" name=""/>
        <dsp:cNvSpPr/>
      </dsp:nvSpPr>
      <dsp:spPr>
        <a:xfrm>
          <a:off x="1562099" y="18178"/>
          <a:ext cx="312420" cy="380457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34DEF-BD9F-4F39-B217-17A9505671B8}">
      <dsp:nvSpPr>
        <dsp:cNvPr id="0" name=""/>
        <dsp:cNvSpPr/>
      </dsp:nvSpPr>
      <dsp:spPr>
        <a:xfrm>
          <a:off x="1999487" y="18178"/>
          <a:ext cx="4248912" cy="3804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Papir-olovka testovi</a:t>
          </a:r>
        </a:p>
      </dsp:txBody>
      <dsp:txXfrm>
        <a:off x="1999487" y="18178"/>
        <a:ext cx="4248912" cy="380457"/>
      </dsp:txXfrm>
    </dsp:sp>
    <dsp:sp modelId="{D8EF0AA4-8A92-41CA-B462-CDF6AF3A9EB2}">
      <dsp:nvSpPr>
        <dsp:cNvPr id="0" name=""/>
        <dsp:cNvSpPr/>
      </dsp:nvSpPr>
      <dsp:spPr>
        <a:xfrm>
          <a:off x="0" y="734721"/>
          <a:ext cx="1562100" cy="83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Testovi izvođenja</a:t>
          </a:r>
          <a:endParaRPr lang="sr-Latn-RS" sz="1800" b="0" i="1" kern="1200" dirty="0"/>
        </a:p>
      </dsp:txBody>
      <dsp:txXfrm>
        <a:off x="0" y="734721"/>
        <a:ext cx="1562100" cy="831600"/>
      </dsp:txXfrm>
    </dsp:sp>
    <dsp:sp modelId="{621117F8-835C-4D4D-B509-20643B853913}">
      <dsp:nvSpPr>
        <dsp:cNvPr id="0" name=""/>
        <dsp:cNvSpPr/>
      </dsp:nvSpPr>
      <dsp:spPr>
        <a:xfrm>
          <a:off x="1562099" y="552808"/>
          <a:ext cx="312420" cy="1195425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5D06D-EBAE-4C01-B11A-0742201C9AC0}">
      <dsp:nvSpPr>
        <dsp:cNvPr id="0" name=""/>
        <dsp:cNvSpPr/>
      </dsp:nvSpPr>
      <dsp:spPr>
        <a:xfrm>
          <a:off x="1999487" y="552808"/>
          <a:ext cx="4248912" cy="1195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</a:t>
          </a:r>
          <a:r>
            <a:rPr lang="en-US" altLang="en-U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estovi</a:t>
          </a:r>
          <a:r>
            <a:rPr lang="en-U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altLang="en-U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delatnosti</a:t>
          </a:r>
          <a:r>
            <a:rPr lang="en-U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Latn-C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sr-Latn-CS" altLang="en-U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performance</a:t>
          </a:r>
          <a:r>
            <a:rPr lang="sr-Latn-C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test), </a:t>
          </a:r>
          <a:r>
            <a:rPr lang="en-U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test </a:t>
          </a:r>
          <a:r>
            <a:rPr lang="en-US" altLang="en-US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aparati</a:t>
          </a:r>
          <a:r>
            <a:rPr lang="sr-Latn-R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(uređaji)</a:t>
          </a:r>
          <a:endParaRPr lang="sr-Latn-R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CS" alt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Spram materijala – spadaju u neverbalne testove, posebna grupa</a:t>
          </a:r>
        </a:p>
      </dsp:txBody>
      <dsp:txXfrm>
        <a:off x="1999487" y="552808"/>
        <a:ext cx="4248912" cy="1195425"/>
      </dsp:txXfrm>
    </dsp:sp>
    <dsp:sp modelId="{834E496B-616C-4DDA-BB76-61D10987FB9C}">
      <dsp:nvSpPr>
        <dsp:cNvPr id="0" name=""/>
        <dsp:cNvSpPr/>
      </dsp:nvSpPr>
      <dsp:spPr>
        <a:xfrm>
          <a:off x="0" y="2837420"/>
          <a:ext cx="1562100" cy="85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altLang="en-US" sz="1800" kern="1200" dirty="0"/>
            <a:t>Računarski podržani testovi</a:t>
          </a:r>
        </a:p>
      </dsp:txBody>
      <dsp:txXfrm>
        <a:off x="0" y="2837420"/>
        <a:ext cx="1562100" cy="857587"/>
      </dsp:txXfrm>
    </dsp:sp>
    <dsp:sp modelId="{5031ECE8-BB2B-4C2C-929C-71AD8E614741}">
      <dsp:nvSpPr>
        <dsp:cNvPr id="0" name=""/>
        <dsp:cNvSpPr/>
      </dsp:nvSpPr>
      <dsp:spPr>
        <a:xfrm>
          <a:off x="1562099" y="1899433"/>
          <a:ext cx="312420" cy="273356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891C2-3E2F-4F13-BAB6-57DFF81BECDB}">
      <dsp:nvSpPr>
        <dsp:cNvPr id="0" name=""/>
        <dsp:cNvSpPr/>
      </dsp:nvSpPr>
      <dsp:spPr>
        <a:xfrm>
          <a:off x="1999487" y="1899433"/>
          <a:ext cx="4248912" cy="2733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CS" altLang="en-US" sz="1800" kern="1200" dirty="0"/>
            <a:t>Sve veći broj testova (iz prethodne dve kategorije) prebacuje se na kompjutere (tablete, mobilne telefone)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CS" altLang="en-US" sz="1800" kern="1200" dirty="0"/>
            <a:t>Mogući različiti načini zadavanja testa (</a:t>
          </a:r>
          <a:r>
            <a:rPr lang="sr-Latn-CS" altLang="en-US" sz="1800" kern="1200" dirty="0" err="1"/>
            <a:t>online</a:t>
          </a:r>
          <a:r>
            <a:rPr lang="sr-Latn-CS" altLang="en-US" sz="1800" kern="1200" dirty="0"/>
            <a:t> ili </a:t>
          </a:r>
          <a:r>
            <a:rPr lang="sr-Latn-CS" altLang="en-US" sz="1800" kern="1200" dirty="0" err="1"/>
            <a:t>offline</a:t>
          </a:r>
          <a:r>
            <a:rPr lang="sr-Latn-CS" altLang="en-US" sz="1800" kern="1200" dirty="0"/>
            <a:t>): linearno, </a:t>
          </a:r>
          <a:r>
            <a:rPr lang="sr-Latn-CS" altLang="en-US" sz="1800" kern="1200" dirty="0" err="1"/>
            <a:t>randomizirano</a:t>
          </a:r>
          <a:r>
            <a:rPr lang="sr-Latn-CS" altLang="en-US" sz="1800" kern="1200" dirty="0"/>
            <a:t>, adaptivno…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RS" altLang="sr-Latn-RS" sz="1800" kern="1200" dirty="0"/>
            <a:t>Nude veliku kontrolu istraživaču: </a:t>
          </a:r>
          <a:r>
            <a:rPr lang="en-US" altLang="sr-Latn-RS" kern="1200" dirty="0" err="1"/>
            <a:t>izlaganje</a:t>
          </a:r>
          <a:r>
            <a:rPr lang="en-US" altLang="sr-Latn-RS" kern="1200" dirty="0"/>
            <a:t> </a:t>
          </a:r>
          <a:r>
            <a:rPr lang="en-US" altLang="sr-Latn-RS" kern="1200" dirty="0" err="1"/>
            <a:t>draži</a:t>
          </a:r>
          <a:r>
            <a:rPr lang="sr-Latn-RS" altLang="sr-Latn-RS" kern="1200" dirty="0"/>
            <a:t>, </a:t>
          </a:r>
          <a:r>
            <a:rPr lang="en-US" altLang="sr-Latn-RS" kern="1200" dirty="0" err="1"/>
            <a:t>registrovanje</a:t>
          </a:r>
          <a:r>
            <a:rPr lang="en-US" altLang="sr-Latn-RS" kern="1200" dirty="0"/>
            <a:t> </a:t>
          </a:r>
          <a:r>
            <a:rPr lang="en-US" altLang="sr-Latn-RS" kern="1200" dirty="0" err="1"/>
            <a:t>odgovora</a:t>
          </a:r>
          <a:r>
            <a:rPr lang="en-US" altLang="sr-Latn-RS" kern="1200" dirty="0"/>
            <a:t> </a:t>
          </a:r>
          <a:r>
            <a:rPr lang="en-US" altLang="sr-Latn-RS" kern="1200" dirty="0" err="1"/>
            <a:t>ispitanika</a:t>
          </a:r>
          <a:r>
            <a:rPr lang="sr-Latn-RS" altLang="sr-Latn-RS" kern="1200" dirty="0"/>
            <a:t>, </a:t>
          </a:r>
          <a:r>
            <a:rPr lang="en-US" altLang="sr-Latn-RS" kern="1200" dirty="0" err="1"/>
            <a:t>merenje</a:t>
          </a:r>
          <a:r>
            <a:rPr lang="en-US" altLang="sr-Latn-RS" kern="1200" dirty="0"/>
            <a:t> </a:t>
          </a:r>
          <a:r>
            <a:rPr lang="en-US" altLang="sr-Latn-RS" kern="1200" dirty="0" err="1"/>
            <a:t>vremena</a:t>
          </a:r>
          <a:r>
            <a:rPr lang="en-US" altLang="sr-Latn-RS" kern="1200" dirty="0"/>
            <a:t> </a:t>
          </a:r>
          <a:r>
            <a:rPr lang="en-US" altLang="sr-Latn-RS" kern="1200" dirty="0" err="1"/>
            <a:t>reakcije</a:t>
          </a:r>
          <a:r>
            <a:rPr lang="sr-Latn-RS" altLang="sr-Latn-RS" kern="1200" dirty="0"/>
            <a:t>, </a:t>
          </a:r>
          <a:r>
            <a:rPr lang="en-US" altLang="sr-Latn-RS" kern="1200" dirty="0" err="1"/>
            <a:t>brojanje</a:t>
          </a:r>
          <a:r>
            <a:rPr lang="en-US" altLang="sr-Latn-RS" kern="1200" dirty="0"/>
            <a:t> </a:t>
          </a:r>
          <a:r>
            <a:rPr lang="en-US" altLang="sr-Latn-RS" kern="1200" dirty="0" err="1"/>
            <a:t>grešaka</a:t>
          </a:r>
          <a:r>
            <a:rPr lang="en-US" altLang="sr-Latn-RS" kern="1200" dirty="0"/>
            <a:t> </a:t>
          </a:r>
          <a:r>
            <a:rPr lang="en-US" altLang="sr-Latn-RS" kern="1200" dirty="0" err="1"/>
            <a:t>i</a:t>
          </a:r>
          <a:r>
            <a:rPr lang="en-US" altLang="sr-Latn-RS" kern="1200" dirty="0"/>
            <a:t> </a:t>
          </a:r>
          <a:r>
            <a:rPr lang="en-US" altLang="sr-Latn-RS" kern="1200" dirty="0" err="1"/>
            <a:t>drugi</a:t>
          </a:r>
          <a:r>
            <a:rPr lang="sr-Latn-RS" altLang="sr-Latn-RS" kern="1200" dirty="0"/>
            <a:t>h bitnih</a:t>
          </a:r>
          <a:r>
            <a:rPr lang="en-US" altLang="sr-Latn-RS" kern="1200" dirty="0"/>
            <a:t> </a:t>
          </a:r>
          <a:r>
            <a:rPr lang="en-US" altLang="sr-Latn-RS" kern="1200" dirty="0" err="1"/>
            <a:t>paramet</a:t>
          </a:r>
          <a:r>
            <a:rPr lang="sr-Latn-RS" altLang="sr-Latn-RS" kern="1200" dirty="0"/>
            <a:t>ara</a:t>
          </a:r>
          <a:r>
            <a:rPr lang="en-US" altLang="sr-Latn-RS" kern="1200" dirty="0"/>
            <a:t> </a:t>
          </a:r>
          <a:endParaRPr lang="sr-Latn-CS" altLang="en-US" sz="1800" kern="1200" dirty="0"/>
        </a:p>
      </dsp:txBody>
      <dsp:txXfrm>
        <a:off x="1999487" y="1899433"/>
        <a:ext cx="4248912" cy="27335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59EA8-C8DA-448D-B97F-BCEAB681DF3C}">
      <dsp:nvSpPr>
        <dsp:cNvPr id="0" name=""/>
        <dsp:cNvSpPr/>
      </dsp:nvSpPr>
      <dsp:spPr>
        <a:xfrm>
          <a:off x="36" y="1434412"/>
          <a:ext cx="3525105" cy="10058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000" kern="1200" dirty="0"/>
            <a:t>Individualni testovi</a:t>
          </a:r>
        </a:p>
      </dsp:txBody>
      <dsp:txXfrm>
        <a:off x="49137" y="1483513"/>
        <a:ext cx="3426903" cy="907637"/>
      </dsp:txXfrm>
    </dsp:sp>
    <dsp:sp modelId="{3DC7EF4B-458C-4506-8A0C-A39FE41C019E}">
      <dsp:nvSpPr>
        <dsp:cNvPr id="0" name=""/>
        <dsp:cNvSpPr/>
      </dsp:nvSpPr>
      <dsp:spPr>
        <a:xfrm>
          <a:off x="36" y="2238150"/>
          <a:ext cx="3525105" cy="158523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3429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RS" altLang="sr-Latn-RS" sz="1800" kern="1200" dirty="0"/>
            <a:t>Mogu se zadavati samo jednom ispitaniku u datom </a:t>
          </a:r>
          <a:r>
            <a:rPr lang="sr-Latn-RS" altLang="sr-Latn-RS" sz="1800" kern="1200" dirty="0" err="1"/>
            <a:t>terenutku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  <a:p>
          <a:pPr marL="3429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„Klinički“ testovi</a:t>
          </a:r>
        </a:p>
      </dsp:txBody>
      <dsp:txXfrm>
        <a:off x="36" y="2238150"/>
        <a:ext cx="3525105" cy="1585237"/>
      </dsp:txXfrm>
    </dsp:sp>
    <dsp:sp modelId="{B455AC82-90FC-43C4-BA13-206D38CBF081}">
      <dsp:nvSpPr>
        <dsp:cNvPr id="0" name=""/>
        <dsp:cNvSpPr/>
      </dsp:nvSpPr>
      <dsp:spPr>
        <a:xfrm>
          <a:off x="4018657" y="1434412"/>
          <a:ext cx="3525105" cy="10058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000" kern="1200" dirty="0"/>
            <a:t>Grupni testovi</a:t>
          </a:r>
        </a:p>
      </dsp:txBody>
      <dsp:txXfrm>
        <a:off x="4067758" y="1483513"/>
        <a:ext cx="3426903" cy="907637"/>
      </dsp:txXfrm>
    </dsp:sp>
    <dsp:sp modelId="{55156122-B819-4DA8-84CE-46514A5B9CD9}">
      <dsp:nvSpPr>
        <dsp:cNvPr id="0" name=""/>
        <dsp:cNvSpPr/>
      </dsp:nvSpPr>
      <dsp:spPr>
        <a:xfrm>
          <a:off x="4018657" y="2238150"/>
          <a:ext cx="3525105" cy="158523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342900" marR="0" lvl="1" indent="-17145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r-Latn-RS" altLang="sr-Latn-RS" sz="1800" kern="1200" dirty="0"/>
            <a:t>Mogu se zadavati većem broju ispitanika u datom </a:t>
          </a:r>
          <a:r>
            <a:rPr lang="sr-Latn-RS" altLang="sr-Latn-RS" sz="1800" kern="1200" dirty="0" err="1"/>
            <a:t>terenutku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  <a:p>
          <a:pPr marL="342900" marR="0" lvl="1" indent="-17145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„</a:t>
          </a:r>
          <a:r>
            <a:rPr lang="sr-Latn-RS" sz="1800" b="0" i="0" u="none" kern="1200" baseline="0" dirty="0" err="1">
              <a:latin typeface="Calibri" panose="020F0502020204030204"/>
              <a:ea typeface="+mn-ea"/>
              <a:cs typeface="+mn-cs"/>
            </a:rPr>
            <a:t>Neklinički</a:t>
          </a: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“ testovi</a:t>
          </a:r>
        </a:p>
        <a:p>
          <a:pPr marL="342900" marR="0" lvl="1" indent="-17145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r-Latn-RS" sz="1800" b="0" i="0" u="none" kern="1200" baseline="0" dirty="0">
              <a:latin typeface="Calibri" panose="020F0502020204030204"/>
              <a:ea typeface="+mn-ea"/>
              <a:cs typeface="+mn-cs"/>
            </a:rPr>
            <a:t>Svaki grupni test može se zadavati i individualno</a:t>
          </a:r>
        </a:p>
      </dsp:txBody>
      <dsp:txXfrm>
        <a:off x="4018657" y="2238150"/>
        <a:ext cx="3525105" cy="15852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59EA8-C8DA-448D-B97F-BCEAB681DF3C}">
      <dsp:nvSpPr>
        <dsp:cNvPr id="0" name=""/>
        <dsp:cNvSpPr/>
      </dsp:nvSpPr>
      <dsp:spPr>
        <a:xfrm>
          <a:off x="36" y="739355"/>
          <a:ext cx="3525105" cy="8217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300" kern="1200" dirty="0"/>
            <a:t>Testovi brzine</a:t>
          </a:r>
        </a:p>
      </dsp:txBody>
      <dsp:txXfrm>
        <a:off x="40151" y="779470"/>
        <a:ext cx="3444875" cy="741537"/>
      </dsp:txXfrm>
    </dsp:sp>
    <dsp:sp modelId="{3DC7EF4B-458C-4506-8A0C-A39FE41C019E}">
      <dsp:nvSpPr>
        <dsp:cNvPr id="0" name=""/>
        <dsp:cNvSpPr/>
      </dsp:nvSpPr>
      <dsp:spPr>
        <a:xfrm>
          <a:off x="36" y="1396007"/>
          <a:ext cx="3525105" cy="312243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3429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r-Latn-RS" altLang="sr-Latn-RS" sz="1800" kern="1200" dirty="0"/>
            <a:t>Sastoje se od v</a:t>
          </a:r>
          <a:r>
            <a:rPr lang="en-US" altLang="sr-Latn-RS" sz="1800" kern="1200" dirty="0" err="1"/>
            <a:t>rlo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lakih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stavki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koje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svi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ispitanici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mogu</a:t>
          </a:r>
          <a:r>
            <a:rPr lang="en-US" altLang="sr-Latn-RS" sz="1800" kern="1200" dirty="0"/>
            <a:t> da </a:t>
          </a:r>
          <a:r>
            <a:rPr lang="en-US" altLang="sr-Latn-RS" sz="1800" kern="1200" dirty="0" err="1"/>
            <a:t>reše</a:t>
          </a:r>
          <a:r>
            <a:rPr lang="en-US" altLang="sr-Latn-RS" sz="1800" kern="1200" dirty="0"/>
            <a:t>, </a:t>
          </a:r>
          <a:r>
            <a:rPr lang="en-US" altLang="sr-Latn-RS" sz="1800" kern="1200" dirty="0" err="1"/>
            <a:t>ali</a:t>
          </a:r>
          <a:r>
            <a:rPr lang="en-US" altLang="sr-Latn-RS" sz="1800" kern="1200" dirty="0"/>
            <a:t> je </a:t>
          </a:r>
          <a:r>
            <a:rPr lang="en-US" altLang="sr-Latn-RS" sz="1800" kern="1200" dirty="0" err="1"/>
            <a:t>vreme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rešavanja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testa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ograničeno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  <a:p>
          <a:pPr marL="3429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  <a:p>
          <a:pPr marL="3429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sr-Latn-RS" sz="1800" kern="1200" dirty="0"/>
            <a:t>N</a:t>
          </a:r>
          <a:r>
            <a:rPr lang="sr-Latn-RS" altLang="sr-Latn-RS" sz="1800" kern="1200" dirty="0" err="1"/>
            <a:t>edostatak</a:t>
          </a:r>
          <a:r>
            <a:rPr lang="sr-Latn-RS" altLang="sr-Latn-RS" sz="1800" kern="1200" dirty="0"/>
            <a:t> – </a:t>
          </a:r>
          <a:r>
            <a:rPr lang="en-US" altLang="sr-Latn-RS" sz="1800" kern="1200" dirty="0"/>
            <a:t>problem </a:t>
          </a:r>
          <a:r>
            <a:rPr lang="en-US" altLang="sr-Latn-RS" sz="1800" kern="1200" dirty="0" err="1"/>
            <a:t>određivanja</a:t>
          </a:r>
          <a:r>
            <a:rPr lang="en-US" altLang="sr-Latn-RS" sz="1800" kern="1200" dirty="0"/>
            <a:t> </a:t>
          </a:r>
          <a:r>
            <a:rPr lang="sr-Latn-RS" altLang="sr-Latn-RS" sz="1800" kern="1200" dirty="0"/>
            <a:t>određenih </a:t>
          </a:r>
          <a:r>
            <a:rPr lang="en-US" altLang="sr-Latn-RS" sz="1800" kern="1200" dirty="0" err="1"/>
            <a:t>mernih</a:t>
          </a:r>
          <a:r>
            <a:rPr lang="en-US" altLang="sr-Latn-RS" sz="1800" kern="1200" dirty="0"/>
            <a:t> </a:t>
          </a:r>
          <a:r>
            <a:rPr lang="en-US" altLang="sr-Latn-RS" sz="1800" kern="1200" dirty="0" err="1"/>
            <a:t>karakteristika</a:t>
          </a:r>
          <a:r>
            <a:rPr lang="en-US" altLang="sr-Latn-RS" sz="1800" kern="1200" dirty="0"/>
            <a:t> </a:t>
          </a:r>
          <a:r>
            <a:rPr lang="sr-Latn-RS" altLang="sr-Latn-RS" sz="1800" kern="1200" dirty="0"/>
            <a:t>(npr. </a:t>
          </a:r>
          <a:r>
            <a:rPr lang="de-DE" altLang="sr-Latn-RS" sz="1800" kern="1200" dirty="0" err="1"/>
            <a:t>pouzdanost</a:t>
          </a:r>
          <a:r>
            <a:rPr lang="de-DE" altLang="sr-Latn-RS" sz="1800" kern="1200" dirty="0"/>
            <a:t> interne </a:t>
          </a:r>
          <a:r>
            <a:rPr lang="de-DE" altLang="sr-Latn-RS" sz="1800" kern="1200" dirty="0" err="1"/>
            <a:t>konzistencije</a:t>
          </a:r>
          <a:r>
            <a:rPr lang="sr-Latn-RS" altLang="sr-Latn-RS" sz="1800" kern="1200" dirty="0"/>
            <a:t>,</a:t>
          </a:r>
          <a:r>
            <a:rPr lang="de-DE" altLang="sr-Latn-RS" sz="1800" kern="1200" dirty="0"/>
            <a:t> konstrukt </a:t>
          </a:r>
          <a:r>
            <a:rPr lang="de-DE" altLang="sr-Latn-RS" sz="1800" kern="1200" dirty="0" err="1"/>
            <a:t>valjanost</a:t>
          </a:r>
          <a:r>
            <a:rPr lang="sr-Latn-RS" altLang="sr-Latn-RS" sz="1800" kern="1200" dirty="0"/>
            <a:t>)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sp:txBody>
      <dsp:txXfrm>
        <a:off x="36" y="1396007"/>
        <a:ext cx="3525105" cy="3122437"/>
      </dsp:txXfrm>
    </dsp:sp>
    <dsp:sp modelId="{B455AC82-90FC-43C4-BA13-206D38CBF081}">
      <dsp:nvSpPr>
        <dsp:cNvPr id="0" name=""/>
        <dsp:cNvSpPr/>
      </dsp:nvSpPr>
      <dsp:spPr>
        <a:xfrm>
          <a:off x="4018657" y="739355"/>
          <a:ext cx="3525105" cy="8217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300" kern="1200" dirty="0"/>
            <a:t>Testovi snage</a:t>
          </a:r>
        </a:p>
      </dsp:txBody>
      <dsp:txXfrm>
        <a:off x="4058772" y="779470"/>
        <a:ext cx="3444875" cy="741537"/>
      </dsp:txXfrm>
    </dsp:sp>
    <dsp:sp modelId="{55156122-B819-4DA8-84CE-46514A5B9CD9}">
      <dsp:nvSpPr>
        <dsp:cNvPr id="0" name=""/>
        <dsp:cNvSpPr/>
      </dsp:nvSpPr>
      <dsp:spPr>
        <a:xfrm>
          <a:off x="4018657" y="1396007"/>
          <a:ext cx="3525105" cy="312243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342900" marR="0" lvl="1" indent="-17145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r-Latn-RS" altLang="sr-Latn-RS" sz="1800" kern="1200" dirty="0"/>
            <a:t>Sastoji od stavki različite težine koje svi ispitanici ne mogu da reše (čak ni kada bi imali neograničeno vreme)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  <a:p>
          <a:pPr marL="342900" marR="0" lvl="1" indent="-17145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  <a:p>
          <a:pPr marL="3429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altLang="sr-Latn-RS" sz="1800" kern="1200" dirty="0"/>
            <a:t>U praksi, </a:t>
          </a:r>
          <a:r>
            <a:rPr lang="de-DE" altLang="sr-Latn-RS" sz="1800" kern="1200" dirty="0" err="1"/>
            <a:t>vreme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rada</a:t>
          </a:r>
          <a:r>
            <a:rPr lang="de-DE" altLang="sr-Latn-RS" sz="1800" kern="1200" dirty="0"/>
            <a:t> </a:t>
          </a:r>
          <a:r>
            <a:rPr lang="sr-Latn-RS" altLang="sr-Latn-RS" sz="1800" kern="1200" dirty="0"/>
            <a:t>nikad </a:t>
          </a:r>
          <a:r>
            <a:rPr lang="de-DE" altLang="sr-Latn-RS" sz="1800" kern="1200" dirty="0" err="1"/>
            <a:t>nije</a:t>
          </a:r>
          <a:r>
            <a:rPr lang="de-DE" altLang="sr-Latn-RS" sz="1800" kern="1200" dirty="0"/>
            <a:t> </a:t>
          </a:r>
          <a:r>
            <a:rPr lang="sr-Latn-RS" altLang="sr-Latn-RS" sz="1800" kern="1200" dirty="0"/>
            <a:t>ne</a:t>
          </a:r>
          <a:r>
            <a:rPr lang="de-DE" altLang="sr-Latn-RS" sz="1800" kern="1200" dirty="0" err="1"/>
            <a:t>ograničeno</a:t>
          </a:r>
          <a:r>
            <a:rPr lang="sr-Latn-RS" altLang="sr-Latn-RS" sz="1800" kern="1200" dirty="0"/>
            <a:t>, ali </a:t>
          </a:r>
          <a:r>
            <a:rPr lang="de-DE" altLang="sr-Latn-RS" sz="1800" kern="1200" dirty="0" err="1"/>
            <a:t>korelacija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između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rešavanja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testa</a:t>
          </a:r>
          <a:r>
            <a:rPr lang="de-DE" altLang="sr-Latn-RS" sz="1800" kern="1200" dirty="0"/>
            <a:t> </a:t>
          </a:r>
          <a:r>
            <a:rPr lang="de-DE" altLang="sr-Latn-RS" sz="1800" kern="1200" dirty="0" err="1"/>
            <a:t>bez</a:t>
          </a:r>
          <a:r>
            <a:rPr lang="de-DE" altLang="sr-Latn-RS" sz="1800" kern="1200" dirty="0"/>
            <a:t> </a:t>
          </a:r>
          <a:r>
            <a:rPr lang="sr-Latn-RS" altLang="sr-Latn-RS" sz="1800" kern="1200" dirty="0"/>
            <a:t>vremenskog ograničenja </a:t>
          </a:r>
          <a:r>
            <a:rPr lang="de-DE" altLang="sr-Latn-RS" sz="1800" kern="1200" dirty="0"/>
            <a:t>i </a:t>
          </a:r>
          <a:r>
            <a:rPr lang="de-DE" altLang="sr-Latn-RS" sz="1800" kern="1200" dirty="0" err="1"/>
            <a:t>sa</a:t>
          </a:r>
          <a:r>
            <a:rPr lang="de-DE" altLang="sr-Latn-RS" sz="1800" kern="1200" dirty="0"/>
            <a:t> </a:t>
          </a:r>
          <a:r>
            <a:rPr lang="sr-Latn-RS" altLang="sr-Latn-RS" sz="1800" kern="1200" dirty="0"/>
            <a:t>njim bi trebalo da bude veoma </a:t>
          </a:r>
          <a:r>
            <a:rPr lang="de-DE" altLang="sr-Latn-RS" sz="1800" kern="1200" dirty="0" err="1"/>
            <a:t>visoka</a:t>
          </a:r>
          <a:endParaRPr lang="sr-Latn-RS" sz="1800" b="0" i="0" u="none" kern="1200" baseline="0" dirty="0">
            <a:latin typeface="Calibri" panose="020F0502020204030204"/>
            <a:ea typeface="+mn-ea"/>
            <a:cs typeface="+mn-cs"/>
          </a:endParaRPr>
        </a:p>
      </dsp:txBody>
      <dsp:txXfrm>
        <a:off x="4018657" y="1396007"/>
        <a:ext cx="3525105" cy="3122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412BE3-4892-4437-89CD-3F8E9AA038D0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3E777E-B6EC-407A-AF21-70FEF10BDB2A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5D7262-EECA-4FF5-8244-1E8B09C8D80D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323765E-3233-4BDE-81EF-3B9F234F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BFCFB-6AFC-4B32-AA73-45D3A781C1F0}" type="datetimeFigureOut">
              <a:rPr lang="en-US"/>
              <a:pPr>
                <a:defRPr/>
              </a:pPr>
              <a:t>10-Oct-23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8B3B23-C2FA-4CDE-A551-AB9A4DB8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82D945-807D-4DAC-94B5-65D22733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22B9-7284-4479-B916-04A670B0726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7347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6884F-7985-4D2C-A09C-13D49B8A7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7C1F6-6405-4982-9922-5574CD1D1A75}" type="datetimeFigureOut">
              <a:rPr lang="en-US"/>
              <a:pPr>
                <a:defRPr/>
              </a:pPr>
              <a:t>10-Oct-23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F82F9-5DB2-4730-ABC0-16371185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B7AFD-A89D-41C5-89A6-85C71C74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DFDFB-BB11-4E48-8FDA-5C76FF0AC6B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3992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ECF3BE-5BC3-495B-A6A1-27A7A9035929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DB201-A10B-42F4-B07A-D92E0D65C10A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618B7D7-6F73-472C-8662-8C55DF8B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51FAD-E086-41D9-AA27-B0EFB4B89091}" type="datetimeFigureOut">
              <a:rPr lang="en-US"/>
              <a:pPr>
                <a:defRPr/>
              </a:pPr>
              <a:t>10-Oct-23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A752A7-06BB-42CA-8080-98BBA7F8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DC5B998-D2E1-4445-AB64-6570B3A7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0C0C7-80E5-404D-B2A8-852AC190720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3542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EE6E6-9A04-490D-B8C9-94295EFE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47EF3-3459-48E2-B935-175028C584D4}" type="datetimeFigureOut">
              <a:rPr lang="en-US"/>
              <a:pPr>
                <a:defRPr/>
              </a:pPr>
              <a:t>10-Oct-23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90433-6641-4ACB-A621-99BE8E0CE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3BAC1-1E30-4179-8F47-8A2BF9344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E4C6-8869-493C-98B9-5FA026D68FA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7346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8A9279-9664-4565-9043-892578C3F384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8F13AD-DD27-432D-9D5D-9D349D578ED6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2DBF57-2244-459E-9E08-A9FE10413412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3445F4-1B1E-491D-A5DA-EFD266BC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9A9EF-B673-4A1E-BBB0-081A4D0782BF}" type="datetimeFigureOut">
              <a:rPr lang="en-US"/>
              <a:pPr>
                <a:defRPr/>
              </a:pPr>
              <a:t>10-Oct-23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FFC9B24-BC76-473B-97B3-363A27A98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0FAED4-C182-4EC4-91E9-64653B78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1EB8D-0C70-4D51-908B-D773CE677FD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0725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7E25C7-6C74-473B-B95A-8F3077AE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A89A-9187-4EA6-B2F9-DCB5AD2E95B7}" type="datetimeFigureOut">
              <a:rPr lang="en-US"/>
              <a:pPr>
                <a:defRPr/>
              </a:pPr>
              <a:t>10-Oct-23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1C5064-52E7-4C46-88C1-DCA628BC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C58971-1628-4867-8214-BC1B218B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CD504-06F0-462B-8308-AAF5D781B09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8123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D5FB834-E6BD-4CCA-A267-B8394CE61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1F34-AB3F-446D-B9E5-9FE1E8D00660}" type="datetimeFigureOut">
              <a:rPr lang="en-US"/>
              <a:pPr>
                <a:defRPr/>
              </a:pPr>
              <a:t>10-Oct-23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E30ADB5-DB5B-48FE-8A4E-FCEBB941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6693FA-9AA9-4A33-B032-D4B300C7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E5278-5379-4E92-87E1-8EEA998F68C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4671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E9B5FCC-7670-41CD-8C18-DBA15CCC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C72C9-33D5-4140-8B43-100DB0541E36}" type="datetimeFigureOut">
              <a:rPr lang="en-US"/>
              <a:pPr>
                <a:defRPr/>
              </a:pPr>
              <a:t>10-Oct-23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9B27E7-9C08-4474-8273-DAC30D70B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22C07D-210C-471E-91F7-357768C8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23BE8-869F-46EB-97C6-878376032FA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4360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F4CA5F-2A02-4921-960E-D5E4872D6194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65E0FD-3D38-4F26-9F01-7F86B7492C38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10637738-66B4-4B49-8319-A922A164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26F4-939E-4AE7-B76E-1E4D6365BEC7}" type="datetimeFigureOut">
              <a:rPr lang="en-US"/>
              <a:pPr>
                <a:defRPr/>
              </a:pPr>
              <a:t>10-Oct-23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CAC41B7F-8EB0-49A1-A2B4-CACB50A47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CDD1760-AADE-472A-8B21-35553F56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46DE-4E2B-45F3-BDBD-00EAF14B631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5308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2CC6C7-A9C4-406F-948E-F482D2E75525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B6E675-C929-49C1-AB10-E8521A78C12A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7A14FE9-FCBA-46B5-8934-C34465C5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A01FF3B-9ABD-4B45-9530-6D9FFDAE31DA}" type="datetimeFigureOut">
              <a:rPr lang="en-US"/>
              <a:pPr>
                <a:defRPr/>
              </a:pPr>
              <a:t>10-Oct-23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F831059-0B3A-4C1E-A3DC-8562E177E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EB684A2-BA29-40DC-8CD9-0661EA6B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02E9BEE-C491-42ED-B62C-C4E9FA40372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2656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68F7B9-72AF-4F11-AB27-53810ED3F55B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0CE999-4A5B-4274-B8BA-4E526C4FC863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6FEC3C4-FB72-43FE-AE4D-A2396FA4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B9813-279C-4C12-854D-91B97C0C68A0}" type="datetimeFigureOut">
              <a:rPr lang="en-US"/>
              <a:pPr>
                <a:defRPr/>
              </a:pPr>
              <a:t>10-Oct-23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13FA4C3-CCDF-4D18-96B7-46993487B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4847D25-1C1C-4C70-81D1-523FE941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1988-B70D-48C4-95B8-45126E5CE04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1905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7A88CD-EAF0-46C3-BB2C-FFCFAE830006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FC0EAD-08A4-4CAC-A813-A0D8AD0D7375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A26AB-8732-4EBE-9EED-E2F9A291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64993C59-83A5-4E07-8258-F3BAF9A22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54E74-DF73-485E-B069-7A482C542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5332F96-7D3B-4A5A-B885-0918D04F195C}" type="datetimeFigureOut">
              <a:rPr lang="en-US"/>
              <a:pPr>
                <a:defRPr/>
              </a:pPr>
              <a:t>10-Oct-23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42036-EC1F-4E97-B6E3-393570593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9C2D8-2247-4EA9-A750-933B4B2B9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8243E81-C573-4DBB-9FDC-CD21B4E8C38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AE3FC5-8ACC-428A-B526-59538098B020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4" r:id="rId2"/>
    <p:sldLayoutId id="2147483730" r:id="rId3"/>
    <p:sldLayoutId id="2147483725" r:id="rId4"/>
    <p:sldLayoutId id="2147483726" r:id="rId5"/>
    <p:sldLayoutId id="2147483727" r:id="rId6"/>
    <p:sldLayoutId id="2147483731" r:id="rId7"/>
    <p:sldLayoutId id="2147483732" r:id="rId8"/>
    <p:sldLayoutId id="2147483733" r:id="rId9"/>
    <p:sldLayoutId id="2147483728" r:id="rId10"/>
    <p:sldLayoutId id="2147483734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kO2jNhIlGc&amp;t=9s&amp;ab_channel=ABRIR-Big-teamandOpenScience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popsi.f.bg.ac.rs/sr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29BD73E2-284A-4698-B10D-125FA6366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altLang="en-US" sz="6000" dirty="0"/>
              <a:t>KONSTRUKCIJA PSIHOLOŠKIH MERNIH INSTRUMENATA</a:t>
            </a:r>
            <a:endParaRPr lang="en-US" alt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38F93-CA85-4D57-BB07-4BEB1EECD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 rtlCol="0"/>
          <a:lstStyle/>
          <a:p>
            <a:pPr eaLnBrk="1" fontAlgn="auto" hangingPunct="1">
              <a:buFont typeface="Arial" charset="0"/>
              <a:buNone/>
              <a:defRPr/>
            </a:pPr>
            <a:r>
              <a:rPr lang="sr-Latn-RS" dirty="0"/>
              <a:t>Sve što treba da znate pre nego što počnete da radite na testu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0A28D349-1F3F-40F7-8FDC-6ECAF375E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000" dirty="0"/>
              <a:t>VRSTE TESTOVA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BFD6FA5-D4A1-4E42-BE51-7CF14ACC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Vrste testova</a:t>
            </a:r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DBE66029-A076-4610-9AB3-2D6E3BFD7F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Moguće je napraviti jako puno podela, ali je jako teško napraviti sveobuhvatne i nepreklapajuće klasifikacije</a:t>
            </a:r>
          </a:p>
          <a:p>
            <a:pPr eaLnBrk="1" hangingPunct="1"/>
            <a:r>
              <a:rPr lang="sr-Latn-CS" altLang="en-US"/>
              <a:t>Kako biste vi podelili testove?</a:t>
            </a:r>
          </a:p>
          <a:p>
            <a:pPr lvl="1" eaLnBrk="1" hangingPunct="1"/>
            <a:r>
              <a:rPr lang="sr-Latn-CS" altLang="en-US"/>
              <a:t>Razmišljajte o testovima koje znate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40DAF5-3113-3110-731B-21BBBE3A9BD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01885715"/>
              </p:ext>
            </p:extLst>
          </p:nvPr>
        </p:nvGraphicFramePr>
        <p:xfrm>
          <a:off x="800100" y="990600"/>
          <a:ext cx="7543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73FD6B2-E4B3-DE7E-4F2F-0F003D6A1184}"/>
              </a:ext>
            </a:extLst>
          </p:cNvPr>
          <p:cNvSpPr/>
          <p:nvPr/>
        </p:nvSpPr>
        <p:spPr>
          <a:xfrm>
            <a:off x="914400" y="4114800"/>
            <a:ext cx="32766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BF8377-1023-D771-E567-E2F22FE30656}"/>
              </a:ext>
            </a:extLst>
          </p:cNvPr>
          <p:cNvSpPr/>
          <p:nvPr/>
        </p:nvSpPr>
        <p:spPr>
          <a:xfrm>
            <a:off x="2724150" y="609600"/>
            <a:ext cx="3695700" cy="606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altLang="en-US" sz="2000" dirty="0"/>
              <a:t>Podela po predmetu merenja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291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40DAF5-3113-3110-731B-21BBBE3A9BD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1163773"/>
              </p:ext>
            </p:extLst>
          </p:nvPr>
        </p:nvGraphicFramePr>
        <p:xfrm>
          <a:off x="800100" y="381000"/>
          <a:ext cx="7543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7" descr="Image result for questionnaire">
            <a:extLst>
              <a:ext uri="{FF2B5EF4-FFF2-40B4-BE49-F238E27FC236}">
                <a16:creationId xmlns:a16="http://schemas.microsoft.com/office/drawing/2014/main" id="{4EEE1A2A-9C2E-5EFF-CFDA-19F08AA90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2514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Image result for matrices test">
            <a:extLst>
              <a:ext uri="{FF2B5EF4-FFF2-40B4-BE49-F238E27FC236}">
                <a16:creationId xmlns:a16="http://schemas.microsoft.com/office/drawing/2014/main" id="{5F34A453-24DA-FBBB-D302-CFF615672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2" y="2895600"/>
            <a:ext cx="293806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2E30E1-3CA4-58B2-233B-9AD3C586B9F0}"/>
              </a:ext>
            </a:extLst>
          </p:cNvPr>
          <p:cNvSpPr/>
          <p:nvPr/>
        </p:nvSpPr>
        <p:spPr>
          <a:xfrm>
            <a:off x="3333750" y="1343024"/>
            <a:ext cx="2514600" cy="4295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6900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40DAF5-3113-3110-731B-21BBBE3A9BDF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800100" y="381000"/>
          <a:ext cx="7543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7" descr="Image result for questionnaire">
            <a:extLst>
              <a:ext uri="{FF2B5EF4-FFF2-40B4-BE49-F238E27FC236}">
                <a16:creationId xmlns:a16="http://schemas.microsoft.com/office/drawing/2014/main" id="{4EEE1A2A-9C2E-5EFF-CFDA-19F08AA90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2514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Image result for matrices test">
            <a:extLst>
              <a:ext uri="{FF2B5EF4-FFF2-40B4-BE49-F238E27FC236}">
                <a16:creationId xmlns:a16="http://schemas.microsoft.com/office/drawing/2014/main" id="{5F34A453-24DA-FBBB-D302-CFF615672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2" y="2895600"/>
            <a:ext cx="293806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digit symbol wais">
            <a:extLst>
              <a:ext uri="{FF2B5EF4-FFF2-40B4-BE49-F238E27FC236}">
                <a16:creationId xmlns:a16="http://schemas.microsoft.com/office/drawing/2014/main" id="{6D21FE7E-D831-6DC9-0A5E-34E31F9A4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29063"/>
            <a:ext cx="4532313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8AAA33-A40E-76F8-46B7-B3598DF89427}"/>
              </a:ext>
            </a:extLst>
          </p:cNvPr>
          <p:cNvSpPr/>
          <p:nvPr/>
        </p:nvSpPr>
        <p:spPr>
          <a:xfrm>
            <a:off x="3581400" y="2671762"/>
            <a:ext cx="1981200" cy="957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0474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40DAF5-3113-3110-731B-21BBBE3A9BDF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800100" y="381000"/>
          <a:ext cx="7543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ABF8377-1023-D771-E567-E2F22FE30656}"/>
              </a:ext>
            </a:extLst>
          </p:cNvPr>
          <p:cNvSpPr/>
          <p:nvPr/>
        </p:nvSpPr>
        <p:spPr>
          <a:xfrm>
            <a:off x="2724150" y="609600"/>
            <a:ext cx="3695700" cy="606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altLang="en-US" sz="2000" dirty="0"/>
              <a:t>Podela po </a:t>
            </a:r>
            <a:r>
              <a:rPr lang="sr-Latn-RS" altLang="en-US" sz="2000" dirty="0" err="1"/>
              <a:t>testovnom</a:t>
            </a:r>
            <a:r>
              <a:rPr lang="sr-Latn-RS" altLang="en-US" sz="2000" dirty="0"/>
              <a:t> materijalu</a:t>
            </a:r>
            <a:endParaRPr lang="en-US" altLang="en-US" sz="2000" dirty="0"/>
          </a:p>
        </p:txBody>
      </p:sp>
      <p:pic>
        <p:nvPicPr>
          <p:cNvPr id="2" name="Picture 7" descr="Image result for questionnaire">
            <a:extLst>
              <a:ext uri="{FF2B5EF4-FFF2-40B4-BE49-F238E27FC236}">
                <a16:creationId xmlns:a16="http://schemas.microsoft.com/office/drawing/2014/main" id="{4EEE1A2A-9C2E-5EFF-CFDA-19F08AA90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2514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Image result for matrices test">
            <a:extLst>
              <a:ext uri="{FF2B5EF4-FFF2-40B4-BE49-F238E27FC236}">
                <a16:creationId xmlns:a16="http://schemas.microsoft.com/office/drawing/2014/main" id="{5F34A453-24DA-FBBB-D302-CFF615672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2" y="2895600"/>
            <a:ext cx="293806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digit symbol wais">
            <a:extLst>
              <a:ext uri="{FF2B5EF4-FFF2-40B4-BE49-F238E27FC236}">
                <a16:creationId xmlns:a16="http://schemas.microsoft.com/office/drawing/2014/main" id="{6D21FE7E-D831-6DC9-0A5E-34E31F9A4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29063"/>
            <a:ext cx="4532313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23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D746CA-C3E4-63FA-DEAF-FD59355AC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443294"/>
              </p:ext>
            </p:extLst>
          </p:nvPr>
        </p:nvGraphicFramePr>
        <p:xfrm>
          <a:off x="1543050" y="1485900"/>
          <a:ext cx="60579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F77F011-2151-B967-4B17-82FAA2D6428B}"/>
              </a:ext>
            </a:extLst>
          </p:cNvPr>
          <p:cNvSpPr/>
          <p:nvPr/>
        </p:nvSpPr>
        <p:spPr>
          <a:xfrm>
            <a:off x="1752600" y="457200"/>
            <a:ext cx="56388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altLang="en-US" sz="2000" dirty="0"/>
              <a:t>Ukrštena podela po predmetu merenja i </a:t>
            </a:r>
            <a:r>
              <a:rPr lang="sr-Latn-RS" altLang="en-US" sz="2000" dirty="0" err="1"/>
              <a:t>testovnom</a:t>
            </a:r>
            <a:r>
              <a:rPr lang="sr-Latn-RS" altLang="en-US" sz="2000" dirty="0"/>
              <a:t> materijalu</a:t>
            </a:r>
            <a:endParaRPr lang="en-US" altLang="en-US" sz="2000" dirty="0"/>
          </a:p>
        </p:txBody>
      </p:sp>
      <p:pic>
        <p:nvPicPr>
          <p:cNvPr id="5" name="Picture 4" descr="Image result for rorschach">
            <a:extLst>
              <a:ext uri="{FF2B5EF4-FFF2-40B4-BE49-F238E27FC236}">
                <a16:creationId xmlns:a16="http://schemas.microsoft.com/office/drawing/2014/main" id="{28010B4B-807B-209A-72CF-92280F6E8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86" y="3581400"/>
            <a:ext cx="2589269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459859-3506-6DA9-5E31-1875D1B3A5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72" y="1752600"/>
            <a:ext cx="2607383" cy="13036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AB505B-7F90-9245-6792-4D89FD6DB514}"/>
              </a:ext>
            </a:extLst>
          </p:cNvPr>
          <p:cNvSpPr/>
          <p:nvPr/>
        </p:nvSpPr>
        <p:spPr>
          <a:xfrm>
            <a:off x="294668" y="1987197"/>
            <a:ext cx="2458361" cy="122749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sr-Latn-RS" altLang="en-US" sz="1400" dirty="0"/>
              <a:t>Koja krvna grupa se smatra univerzalnim davaocem krvi?</a:t>
            </a:r>
          </a:p>
          <a:p>
            <a:r>
              <a:rPr lang="sr-Latn-RS" altLang="en-US" sz="1400" dirty="0"/>
              <a:t>A	B	AB 	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F2BDB5-4173-CE6D-369C-2BC826CADDEA}"/>
              </a:ext>
            </a:extLst>
          </p:cNvPr>
          <p:cNvSpPr/>
          <p:nvPr/>
        </p:nvSpPr>
        <p:spPr>
          <a:xfrm>
            <a:off x="313869" y="3643312"/>
            <a:ext cx="2458361" cy="130369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sr-Latn-RS" altLang="en-US" sz="1400" dirty="0"/>
              <a:t>Ne pridajem previše važnosti ugledu i statusu</a:t>
            </a:r>
          </a:p>
          <a:p>
            <a:r>
              <a:rPr lang="sr-Latn-RS" altLang="en-US" sz="1400" dirty="0"/>
              <a:t>1	2	3	4	5</a:t>
            </a:r>
          </a:p>
        </p:txBody>
      </p:sp>
    </p:spTree>
    <p:extLst>
      <p:ext uri="{BB962C8B-B14F-4D97-AF65-F5344CB8AC3E}">
        <p14:creationId xmlns:p14="http://schemas.microsoft.com/office/powerpoint/2010/main" val="3990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A5891A-5951-D9EB-50F5-901E660E85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9121398"/>
              </p:ext>
            </p:extLst>
          </p:nvPr>
        </p:nvGraphicFramePr>
        <p:xfrm>
          <a:off x="-304800" y="1447800"/>
          <a:ext cx="6248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2">
            <a:extLst>
              <a:ext uri="{FF2B5EF4-FFF2-40B4-BE49-F238E27FC236}">
                <a16:creationId xmlns:a16="http://schemas.microsoft.com/office/drawing/2014/main" id="{C7CFFD3C-784B-7576-27B6-5D92FBDDC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264" y="150227"/>
            <a:ext cx="2293937" cy="155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F84CF64-872C-4AAD-471D-F3379AE02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526" y="1797945"/>
            <a:ext cx="2919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r-Latn-RS" altLang="en-US" sz="1400" dirty="0" err="1">
                <a:latin typeface="Arial" panose="020B0604020202020204" pitchFamily="34" charset="0"/>
              </a:rPr>
              <a:t>O’Connor</a:t>
            </a:r>
            <a:r>
              <a:rPr lang="sr-Latn-RS" altLang="en-US" sz="1400" dirty="0">
                <a:latin typeface="Arial" panose="020B0604020202020204" pitchFamily="34" charset="0"/>
              </a:rPr>
              <a:t> </a:t>
            </a:r>
            <a:r>
              <a:rPr lang="sr-Latn-RS" altLang="en-US" sz="1400" dirty="0" err="1">
                <a:latin typeface="Arial" panose="020B0604020202020204" pitchFamily="34" charset="0"/>
              </a:rPr>
              <a:t>Finger</a:t>
            </a:r>
            <a:r>
              <a:rPr lang="sr-Latn-RS" altLang="en-US" sz="1400" dirty="0">
                <a:latin typeface="Arial" panose="020B0604020202020204" pitchFamily="34" charset="0"/>
              </a:rPr>
              <a:t> </a:t>
            </a:r>
            <a:r>
              <a:rPr lang="sr-Latn-RS" altLang="en-US" sz="1400" dirty="0" err="1">
                <a:latin typeface="Arial" panose="020B0604020202020204" pitchFamily="34" charset="0"/>
              </a:rPr>
              <a:t>Dexterity</a:t>
            </a:r>
            <a:r>
              <a:rPr lang="sr-Latn-RS" altLang="en-US" sz="1400" dirty="0">
                <a:latin typeface="Arial" panose="020B0604020202020204" pitchFamily="34" charset="0"/>
              </a:rPr>
              <a:t> Test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80B99608-A93F-21BC-7F23-1FC0C693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01" y="2190750"/>
            <a:ext cx="1871463" cy="18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5FD2DA0-DADA-C417-43F5-30F18870B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395" y="4025365"/>
            <a:ext cx="2225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Arial" panose="020B0604020202020204" pitchFamily="34" charset="0"/>
              </a:rPr>
              <a:t>Hand Tool Dexterity test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E56C61DF-C453-5042-8D2E-CFBD6A2C3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07" y="4428323"/>
            <a:ext cx="21090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6130F00-F78A-A783-71A9-540770A1F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063" y="6036461"/>
            <a:ext cx="2776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Arial" panose="020B0604020202020204" pitchFamily="34" charset="0"/>
              </a:rPr>
              <a:t>Minnesota manual dexterity test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CA96F7-23D4-52B4-B80B-36F5A45C4C17}"/>
              </a:ext>
            </a:extLst>
          </p:cNvPr>
          <p:cNvSpPr/>
          <p:nvPr/>
        </p:nvSpPr>
        <p:spPr>
          <a:xfrm>
            <a:off x="62112" y="3276599"/>
            <a:ext cx="6218334" cy="2971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803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A5891A-5951-D9EB-50F5-901E660E8559}"/>
              </a:ext>
            </a:extLst>
          </p:cNvPr>
          <p:cNvGraphicFramePr/>
          <p:nvPr/>
        </p:nvGraphicFramePr>
        <p:xfrm>
          <a:off x="-304800" y="1447800"/>
          <a:ext cx="6248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9C62D3E-77BB-6130-07E7-71C64304F4C6}"/>
              </a:ext>
            </a:extLst>
          </p:cNvPr>
          <p:cNvSpPr/>
          <p:nvPr/>
        </p:nvSpPr>
        <p:spPr>
          <a:xfrm>
            <a:off x="2743200" y="428073"/>
            <a:ext cx="3657600" cy="6768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altLang="en-US" sz="2000" dirty="0"/>
              <a:t>Podela prema načinu izvođenja</a:t>
            </a:r>
            <a:endParaRPr lang="en-US" altLang="en-US" sz="2000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F16B6B-8EE8-9174-0181-1DC031C10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18669"/>
            <a:ext cx="17526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90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40DAF5-3113-3110-731B-21BBBE3A9BD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24869845"/>
              </p:ext>
            </p:extLst>
          </p:nvPr>
        </p:nvGraphicFramePr>
        <p:xfrm>
          <a:off x="800100" y="228600"/>
          <a:ext cx="7543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ABF8377-1023-D771-E567-E2F22FE30656}"/>
              </a:ext>
            </a:extLst>
          </p:cNvPr>
          <p:cNvSpPr/>
          <p:nvPr/>
        </p:nvSpPr>
        <p:spPr>
          <a:xfrm>
            <a:off x="2400300" y="609600"/>
            <a:ext cx="4343400" cy="606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altLang="en-US" sz="2000" dirty="0"/>
              <a:t>Podela po načinu zadavanja / ulozi ispitivača</a:t>
            </a:r>
            <a:endParaRPr lang="en-US" altLang="en-US" sz="2000" dirty="0"/>
          </a:p>
        </p:txBody>
      </p:sp>
      <p:pic>
        <p:nvPicPr>
          <p:cNvPr id="2" name="Picture 7" descr="Image result for individual testing psychology">
            <a:extLst>
              <a:ext uri="{FF2B5EF4-FFF2-40B4-BE49-F238E27FC236}">
                <a16:creationId xmlns:a16="http://schemas.microsoft.com/office/drawing/2014/main" id="{F769A8D4-210E-E5A0-E686-56307215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4" y="4252912"/>
            <a:ext cx="39243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Image result for group testing">
            <a:extLst>
              <a:ext uri="{FF2B5EF4-FFF2-40B4-BE49-F238E27FC236}">
                <a16:creationId xmlns:a16="http://schemas.microsoft.com/office/drawing/2014/main" id="{E6204653-67C7-ABB2-76B9-BD7A1C73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94" y="4419600"/>
            <a:ext cx="473825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4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4F8733D-C176-4D8B-81EB-66030668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Teorija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merenja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0A2D8F46-97E6-4DAC-8840-A06AD8D0B2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RS" altLang="en-US" dirty="0"/>
              <a:t>Šta je merenje (ne samo u psihologiji)?</a:t>
            </a:r>
          </a:p>
          <a:p>
            <a:pPr lvl="1" eaLnBrk="1" hangingPunct="1"/>
            <a:r>
              <a:rPr lang="sr-Latn-RS" altLang="en-US" dirty="0" err="1"/>
              <a:t>Kvantifikacija</a:t>
            </a:r>
            <a:r>
              <a:rPr lang="sr-Latn-RS" altLang="en-US" dirty="0"/>
              <a:t> (pridavanje brojeva) objektu/svojstvu</a:t>
            </a:r>
          </a:p>
          <a:p>
            <a:pPr lvl="1" eaLnBrk="1" hangingPunct="1"/>
            <a:r>
              <a:rPr lang="sr-Latn-RS" altLang="en-US" dirty="0"/>
              <a:t>P</a:t>
            </a:r>
            <a:r>
              <a:rPr lang="en-US" altLang="en-US" dirty="0" err="1"/>
              <a:t>oređenje</a:t>
            </a:r>
            <a:r>
              <a:rPr lang="en-US" altLang="en-US" dirty="0"/>
              <a:t> </a:t>
            </a:r>
            <a:r>
              <a:rPr lang="en-US" altLang="en-US" dirty="0" err="1"/>
              <a:t>sa</a:t>
            </a:r>
            <a:r>
              <a:rPr lang="en-US" altLang="en-US" dirty="0"/>
              <a:t> </a:t>
            </a:r>
            <a:r>
              <a:rPr lang="en-US" altLang="en-US" dirty="0" err="1"/>
              <a:t>mernom</a:t>
            </a:r>
            <a:r>
              <a:rPr lang="en-US" altLang="en-US" dirty="0"/>
              <a:t> </a:t>
            </a:r>
            <a:r>
              <a:rPr lang="en-US" altLang="en-US" dirty="0" err="1"/>
              <a:t>jedinicom</a:t>
            </a:r>
            <a:r>
              <a:rPr lang="sr-Latn-RS" altLang="en-US" dirty="0"/>
              <a:t> (poznatim objektom/svojstvom)</a:t>
            </a:r>
          </a:p>
          <a:p>
            <a:pPr eaLnBrk="1" hangingPunct="1"/>
            <a:r>
              <a:rPr lang="en-US" altLang="en-US" dirty="0" err="1"/>
              <a:t>Istorija</a:t>
            </a:r>
            <a:r>
              <a:rPr lang="sr-Latn-RS" altLang="en-US" dirty="0"/>
              <a:t> (prošlost) psihološkog</a:t>
            </a:r>
            <a:r>
              <a:rPr lang="en-US" altLang="en-US" dirty="0"/>
              <a:t> </a:t>
            </a:r>
            <a:r>
              <a:rPr lang="en-US" altLang="en-US" dirty="0" err="1"/>
              <a:t>merenja</a:t>
            </a:r>
            <a:r>
              <a:rPr lang="en-US" altLang="en-US" dirty="0"/>
              <a:t> </a:t>
            </a:r>
            <a:r>
              <a:rPr lang="en-US" altLang="en-US" dirty="0" err="1"/>
              <a:t>veoma</a:t>
            </a:r>
            <a:r>
              <a:rPr lang="en-US" altLang="en-US" dirty="0"/>
              <a:t> </a:t>
            </a:r>
            <a:r>
              <a:rPr lang="en-US" altLang="en-US" dirty="0" err="1"/>
              <a:t>duga</a:t>
            </a:r>
            <a:endParaRPr lang="en-US" altLang="en-US" dirty="0"/>
          </a:p>
        </p:txBody>
      </p:sp>
      <p:pic>
        <p:nvPicPr>
          <p:cNvPr id="9220" name="Picture 5" descr="The Chinese Imperial Examination system">
            <a:extLst>
              <a:ext uri="{FF2B5EF4-FFF2-40B4-BE49-F238E27FC236}">
                <a16:creationId xmlns:a16="http://schemas.microsoft.com/office/drawing/2014/main" id="{A16F2885-3EAB-4ABC-ACFF-13186553E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429000"/>
            <a:ext cx="394335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TESTS BINET-SIMON: Amazon.co.uk: BINET-SIMON: Books">
            <a:extLst>
              <a:ext uri="{FF2B5EF4-FFF2-40B4-BE49-F238E27FC236}">
                <a16:creationId xmlns:a16="http://schemas.microsoft.com/office/drawing/2014/main" id="{254E8114-DB8F-49BB-931A-639328FEA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2949575"/>
            <a:ext cx="2179637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40DAF5-3113-3110-731B-21BBBE3A9BDF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800100" y="990600"/>
          <a:ext cx="7543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ABF8377-1023-D771-E567-E2F22FE30656}"/>
              </a:ext>
            </a:extLst>
          </p:cNvPr>
          <p:cNvSpPr/>
          <p:nvPr/>
        </p:nvSpPr>
        <p:spPr>
          <a:xfrm>
            <a:off x="2400300" y="609600"/>
            <a:ext cx="4343400" cy="606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altLang="en-US" sz="2000" dirty="0"/>
              <a:t>Podela po ulozi vremena rešavanja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3251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A5891A-5951-D9EB-50F5-901E660E85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499846"/>
              </p:ext>
            </p:extLst>
          </p:nvPr>
        </p:nvGraphicFramePr>
        <p:xfrm>
          <a:off x="28575" y="1524000"/>
          <a:ext cx="6248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893CF5B-2CF7-05E3-1845-665F069F992B}"/>
              </a:ext>
            </a:extLst>
          </p:cNvPr>
          <p:cNvSpPr/>
          <p:nvPr/>
        </p:nvSpPr>
        <p:spPr>
          <a:xfrm>
            <a:off x="6562725" y="2129218"/>
            <a:ext cx="2362200" cy="12893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dirty="0" err="1"/>
              <a:t>Prijemni</a:t>
            </a:r>
            <a:r>
              <a:rPr lang="en-US" altLang="en-US" dirty="0"/>
              <a:t> </a:t>
            </a:r>
            <a:r>
              <a:rPr lang="en-US" altLang="en-US" dirty="0" err="1"/>
              <a:t>ispit</a:t>
            </a:r>
            <a:endParaRPr lang="sr-Latn-RS" altLang="en-US" dirty="0"/>
          </a:p>
          <a:p>
            <a:pPr algn="ctr"/>
            <a:r>
              <a:rPr lang="sr-Latn-RS" altLang="en-US" dirty="0"/>
              <a:t>T</a:t>
            </a:r>
            <a:r>
              <a:rPr lang="en-US" altLang="en-US" dirty="0" err="1"/>
              <a:t>est</a:t>
            </a:r>
            <a:r>
              <a:rPr lang="en-US" altLang="en-US" dirty="0"/>
              <a:t> </a:t>
            </a:r>
            <a:r>
              <a:rPr lang="en-US" altLang="en-US" dirty="0" err="1"/>
              <a:t>profesionalne</a:t>
            </a:r>
            <a:r>
              <a:rPr lang="en-US" altLang="en-US" dirty="0"/>
              <a:t> </a:t>
            </a:r>
            <a:r>
              <a:rPr lang="en-US" altLang="en-US" dirty="0" err="1"/>
              <a:t>orijentacije</a:t>
            </a: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47FF8F-22A1-98DF-80A8-DCE09E249063}"/>
              </a:ext>
            </a:extLst>
          </p:cNvPr>
          <p:cNvSpPr/>
          <p:nvPr/>
        </p:nvSpPr>
        <p:spPr>
          <a:xfrm>
            <a:off x="6556248" y="3893820"/>
            <a:ext cx="2362200" cy="1428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sr-Latn-RS" altLang="en-US" dirty="0"/>
              <a:t>O</a:t>
            </a:r>
            <a:r>
              <a:rPr lang="en-US" altLang="en-US" dirty="0" err="1"/>
              <a:t>cene</a:t>
            </a:r>
            <a:r>
              <a:rPr lang="en-US" altLang="en-US" dirty="0"/>
              <a:t> u </a:t>
            </a:r>
            <a:r>
              <a:rPr lang="en-US" altLang="en-US" dirty="0" err="1"/>
              <a:t>škol</a:t>
            </a:r>
            <a:r>
              <a:rPr lang="sr-Latn-RS" altLang="en-US" dirty="0"/>
              <a:t>i</a:t>
            </a:r>
          </a:p>
          <a:p>
            <a:pPr algn="ctr" eaLnBrk="1" hangingPunct="1"/>
            <a:r>
              <a:rPr lang="en-US" altLang="en-US" dirty="0" err="1"/>
              <a:t>Ispit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fakultetu</a:t>
            </a:r>
            <a:r>
              <a:rPr lang="sr-Latn-RS" altLang="en-US" dirty="0"/>
              <a:t>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C62D3E-77BB-6130-07E7-71C64304F4C6}"/>
              </a:ext>
            </a:extLst>
          </p:cNvPr>
          <p:cNvSpPr/>
          <p:nvPr/>
        </p:nvSpPr>
        <p:spPr>
          <a:xfrm>
            <a:off x="5381625" y="1309497"/>
            <a:ext cx="2362200" cy="644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altLang="en-US" dirty="0"/>
              <a:t>Navedite primere iz ličnog iskustva!</a:t>
            </a:r>
            <a:endParaRPr lang="en-US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4B3204-9359-89AE-F9EC-C98245C1DCD1}"/>
              </a:ext>
            </a:extLst>
          </p:cNvPr>
          <p:cNvSpPr/>
          <p:nvPr/>
        </p:nvSpPr>
        <p:spPr>
          <a:xfrm>
            <a:off x="2400300" y="609600"/>
            <a:ext cx="4343400" cy="606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altLang="en-US" sz="2000" dirty="0"/>
              <a:t>Podela po standardima za određivanje skora ispitanika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7298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A5891A-5951-D9EB-50F5-901E660E8559}"/>
              </a:ext>
            </a:extLst>
          </p:cNvPr>
          <p:cNvGraphicFramePr/>
          <p:nvPr/>
        </p:nvGraphicFramePr>
        <p:xfrm>
          <a:off x="28575" y="1104900"/>
          <a:ext cx="6248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9C62D3E-77BB-6130-07E7-71C64304F4C6}"/>
              </a:ext>
            </a:extLst>
          </p:cNvPr>
          <p:cNvSpPr/>
          <p:nvPr/>
        </p:nvSpPr>
        <p:spPr>
          <a:xfrm>
            <a:off x="2743200" y="428073"/>
            <a:ext cx="3657600" cy="6768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altLang="en-US" sz="2000" dirty="0"/>
              <a:t>Podela prema pristupu merenju / načinu računanja skorova</a:t>
            </a:r>
            <a:endParaRPr lang="en-US" altLang="en-US" sz="2000" dirty="0"/>
          </a:p>
        </p:txBody>
      </p:sp>
      <p:pic>
        <p:nvPicPr>
          <p:cNvPr id="2" name="Picture 5" descr="Histogram | Data Viz Project">
            <a:extLst>
              <a:ext uri="{FF2B5EF4-FFF2-40B4-BE49-F238E27FC236}">
                <a16:creationId xmlns:a16="http://schemas.microsoft.com/office/drawing/2014/main" id="{04700D06-77AF-D060-A5C9-38E55C0C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227" y="1459401"/>
            <a:ext cx="1969599" cy="19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ircular Plot Archives - Datanovia">
            <a:extLst>
              <a:ext uri="{FF2B5EF4-FFF2-40B4-BE49-F238E27FC236}">
                <a16:creationId xmlns:a16="http://schemas.microsoft.com/office/drawing/2014/main" id="{A93EC826-CFAF-305B-E2D7-EEB4C82ED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09" y="3611073"/>
            <a:ext cx="2539234" cy="17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3B5CC3-E7D1-5E12-47CC-7D0E0B52EC34}"/>
              </a:ext>
            </a:extLst>
          </p:cNvPr>
          <p:cNvSpPr/>
          <p:nvPr/>
        </p:nvSpPr>
        <p:spPr>
          <a:xfrm>
            <a:off x="2057400" y="4572000"/>
            <a:ext cx="4038600" cy="826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4813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A5891A-5951-D9EB-50F5-901E660E85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7367213"/>
              </p:ext>
            </p:extLst>
          </p:nvPr>
        </p:nvGraphicFramePr>
        <p:xfrm>
          <a:off x="838200" y="1295400"/>
          <a:ext cx="7467599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9C62D3E-77BB-6130-07E7-71C64304F4C6}"/>
              </a:ext>
            </a:extLst>
          </p:cNvPr>
          <p:cNvSpPr/>
          <p:nvPr/>
        </p:nvSpPr>
        <p:spPr>
          <a:xfrm>
            <a:off x="2743200" y="428073"/>
            <a:ext cx="3657600" cy="6768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altLang="en-US" sz="2000" dirty="0"/>
              <a:t>Još neke podele testova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15658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953BF9E-10C7-4594-9A1A-F1E3A69F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Test i druge metode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AECDA-4B92-45FF-9DED-9BF8FDCFF5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Psihološka</a:t>
            </a:r>
            <a:r>
              <a:rPr lang="en-US" altLang="en-US" dirty="0"/>
              <a:t> </a:t>
            </a:r>
            <a:r>
              <a:rPr lang="en-US" altLang="en-US" dirty="0" err="1"/>
              <a:t>procena</a:t>
            </a:r>
            <a:r>
              <a:rPr lang="en-US" altLang="en-US" dirty="0"/>
              <a:t> nije </a:t>
            </a:r>
            <a:r>
              <a:rPr lang="en-US" altLang="en-US" dirty="0" err="1"/>
              <a:t>ograničena</a:t>
            </a:r>
            <a:r>
              <a:rPr lang="en-US" altLang="en-US" dirty="0"/>
              <a:t> </a:t>
            </a:r>
            <a:r>
              <a:rPr lang="en-US" altLang="en-US" dirty="0" err="1"/>
              <a:t>samo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testove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Šta</a:t>
            </a:r>
            <a:r>
              <a:rPr lang="en-US" altLang="en-US" dirty="0"/>
              <a:t> </a:t>
            </a:r>
            <a:r>
              <a:rPr lang="en-US" altLang="en-US" dirty="0" err="1"/>
              <a:t>još</a:t>
            </a:r>
            <a:r>
              <a:rPr lang="en-US" altLang="en-US" dirty="0"/>
              <a:t> </a:t>
            </a:r>
            <a:r>
              <a:rPr lang="en-US" altLang="en-US" dirty="0" err="1"/>
              <a:t>postoji</a:t>
            </a:r>
            <a:r>
              <a:rPr lang="en-US" altLang="en-US" dirty="0"/>
              <a:t>?</a:t>
            </a:r>
          </a:p>
          <a:p>
            <a:pPr eaLnBrk="1" hangingPunct="1"/>
            <a:r>
              <a:rPr lang="en-US" altLang="en-US" dirty="0" err="1"/>
              <a:t>Intervjui</a:t>
            </a:r>
            <a:r>
              <a:rPr lang="en-US" altLang="en-US" dirty="0"/>
              <a:t>, </a:t>
            </a:r>
            <a:r>
              <a:rPr lang="en-US" altLang="en-US" dirty="0" err="1"/>
              <a:t>posmatranje</a:t>
            </a:r>
            <a:r>
              <a:rPr lang="en-US" altLang="en-US" dirty="0"/>
              <a:t>, </a:t>
            </a:r>
            <a:r>
              <a:rPr lang="en-US" altLang="en-US" dirty="0" err="1"/>
              <a:t>analiza</a:t>
            </a:r>
            <a:r>
              <a:rPr lang="en-US" altLang="en-US" dirty="0"/>
              <a:t> </a:t>
            </a:r>
            <a:r>
              <a:rPr lang="en-US" altLang="en-US" dirty="0" err="1"/>
              <a:t>sadržaja</a:t>
            </a:r>
            <a:r>
              <a:rPr lang="en-US" altLang="en-US" dirty="0"/>
              <a:t>, </a:t>
            </a:r>
            <a:r>
              <a:rPr lang="en-US" altLang="en-US" dirty="0" err="1"/>
              <a:t>sociometrija</a:t>
            </a:r>
            <a:r>
              <a:rPr lang="en-US" altLang="en-US" dirty="0"/>
              <a:t>, </a:t>
            </a:r>
            <a:r>
              <a:rPr lang="en-US" altLang="en-US" dirty="0" err="1"/>
              <a:t>fiziološki</a:t>
            </a:r>
            <a:r>
              <a:rPr lang="en-US" altLang="en-US" dirty="0"/>
              <a:t> / </a:t>
            </a:r>
            <a:r>
              <a:rPr lang="en-US" altLang="en-US" dirty="0" err="1"/>
              <a:t>psihofizički</a:t>
            </a:r>
            <a:r>
              <a:rPr lang="en-US" altLang="en-US" dirty="0"/>
              <a:t> / </a:t>
            </a:r>
            <a:r>
              <a:rPr lang="en-US" altLang="en-US" dirty="0" err="1"/>
              <a:t>neurološki</a:t>
            </a:r>
            <a:r>
              <a:rPr lang="en-US" altLang="en-US" dirty="0"/>
              <a:t> </a:t>
            </a:r>
            <a:r>
              <a:rPr lang="en-US" altLang="en-US" dirty="0" err="1"/>
              <a:t>testovi</a:t>
            </a:r>
            <a:r>
              <a:rPr lang="en-US" altLang="en-US" dirty="0"/>
              <a:t>...</a:t>
            </a:r>
          </a:p>
          <a:p>
            <a:pPr eaLnBrk="1" hangingPunct="1"/>
            <a:r>
              <a:rPr lang="en-US" altLang="en-US" dirty="0" err="1"/>
              <a:t>Ipak</a:t>
            </a:r>
            <a:r>
              <a:rPr lang="en-US" altLang="en-US" dirty="0"/>
              <a:t> </a:t>
            </a:r>
            <a:r>
              <a:rPr lang="en-US" altLang="en-US" dirty="0" err="1"/>
              <a:t>testovi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„</a:t>
            </a:r>
            <a:r>
              <a:rPr lang="en-US" altLang="en-US" dirty="0" err="1"/>
              <a:t>zaštitni</a:t>
            </a:r>
            <a:r>
              <a:rPr lang="en-US" altLang="en-US" dirty="0"/>
              <a:t> </a:t>
            </a:r>
            <a:r>
              <a:rPr lang="en-US" altLang="en-US" dirty="0" err="1"/>
              <a:t>znak</a:t>
            </a:r>
            <a:r>
              <a:rPr lang="en-US" altLang="en-US" dirty="0"/>
              <a:t>“ </a:t>
            </a:r>
            <a:r>
              <a:rPr lang="en-US" altLang="en-US" dirty="0" err="1"/>
              <a:t>psihologa</a:t>
            </a:r>
            <a:r>
              <a:rPr lang="sr-Latn-RS" altLang="en-US" dirty="0"/>
              <a:t> – samo psiholozi smeju da zadaju psihološke testove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B09CE819-1546-4777-B1C2-903A34BD5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646237"/>
            <a:ext cx="7543800" cy="3565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altLang="en-US" sz="6000" dirty="0"/>
              <a:t>FAZE U KONSTRUKCIJI PSIHOLOŠKIH MERNIH INSTRUMENATA</a:t>
            </a:r>
            <a:endParaRPr lang="en-US" altLang="en-US" sz="6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F281920-1807-4F2A-934B-8A05404B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Faze u konstrukciji instrumenta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ED09C0D8-FB35-4ECC-8F4A-563E20B442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Koje</a:t>
            </a:r>
            <a:r>
              <a:rPr lang="en-US" altLang="en-US" dirty="0"/>
              <a:t> </a:t>
            </a:r>
            <a:r>
              <a:rPr lang="en-US" altLang="en-US" dirty="0" err="1"/>
              <a:t>sve</a:t>
            </a:r>
            <a:r>
              <a:rPr lang="en-US" altLang="en-US" dirty="0"/>
              <a:t> faze </a:t>
            </a:r>
            <a:r>
              <a:rPr lang="en-US" altLang="en-US" dirty="0" err="1"/>
              <a:t>moramo</a:t>
            </a:r>
            <a:r>
              <a:rPr lang="en-US" altLang="en-US" dirty="0"/>
              <a:t> </a:t>
            </a:r>
            <a:r>
              <a:rPr lang="en-US" altLang="en-US" dirty="0" err="1"/>
              <a:t>proći</a:t>
            </a:r>
            <a:r>
              <a:rPr lang="en-US" altLang="en-US" dirty="0"/>
              <a:t> </a:t>
            </a:r>
            <a:r>
              <a:rPr lang="en-US" altLang="en-US" dirty="0" err="1"/>
              <a:t>prilikom</a:t>
            </a:r>
            <a:r>
              <a:rPr lang="en-US" altLang="en-US" dirty="0"/>
              <a:t> </a:t>
            </a:r>
            <a:r>
              <a:rPr lang="en-US" altLang="en-US" dirty="0" err="1"/>
              <a:t>konstrukcije</a:t>
            </a:r>
            <a:r>
              <a:rPr lang="en-US" altLang="en-US" dirty="0"/>
              <a:t> </a:t>
            </a:r>
            <a:r>
              <a:rPr lang="en-US" altLang="en-US" dirty="0" err="1"/>
              <a:t>novog</a:t>
            </a:r>
            <a:r>
              <a:rPr lang="en-US" altLang="en-US" dirty="0"/>
              <a:t> </a:t>
            </a:r>
            <a:r>
              <a:rPr lang="en-US" altLang="en-US" dirty="0" err="1"/>
              <a:t>instrumenta</a:t>
            </a:r>
            <a:r>
              <a:rPr lang="en-US" altLang="en-US" dirty="0"/>
              <a:t>?</a:t>
            </a:r>
          </a:p>
          <a:p>
            <a:pPr eaLnBrk="1" hangingPunct="1"/>
            <a:r>
              <a:rPr lang="sr-Latn-RS" altLang="en-US" dirty="0"/>
              <a:t>Različiti autori identifikuju slične glavne faze (</a:t>
            </a:r>
            <a:r>
              <a:rPr lang="en-US" altLang="en-US" dirty="0"/>
              <a:t>Chadha, 2009; Cohen &amp; Swerdlick, 2009</a:t>
            </a:r>
            <a:r>
              <a:rPr lang="sr-Latn-RS" altLang="en-US" dirty="0"/>
              <a:t>)</a:t>
            </a:r>
            <a:endParaRPr lang="en-US" alt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8473065-B41D-2B95-9BD2-E76FDD02B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203711"/>
              </p:ext>
            </p:extLst>
          </p:nvPr>
        </p:nvGraphicFramePr>
        <p:xfrm>
          <a:off x="2057400" y="3124200"/>
          <a:ext cx="5029200" cy="2979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F281920-1807-4F2A-934B-8A05404B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Faze u konstrukciji instrumenta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2B111CB-AF8C-40C4-550A-D8DC7BD98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195299"/>
              </p:ext>
            </p:extLst>
          </p:nvPr>
        </p:nvGraphicFramePr>
        <p:xfrm>
          <a:off x="228600" y="2438400"/>
          <a:ext cx="4191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BBDCEC-7BD9-FF1D-A3D4-51DCD4797DA0}"/>
              </a:ext>
            </a:extLst>
          </p:cNvPr>
          <p:cNvSpPr/>
          <p:nvPr/>
        </p:nvSpPr>
        <p:spPr>
          <a:xfrm>
            <a:off x="4724402" y="2213768"/>
            <a:ext cx="4190998" cy="380603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err="1"/>
              <a:t>Uo</a:t>
            </a:r>
            <a:r>
              <a:rPr lang="sr-Latn-CS" altLang="en-US" sz="1600" dirty="0"/>
              <a:t>č</a:t>
            </a:r>
            <a:r>
              <a:rPr lang="en-US" altLang="en-US" sz="1600" dirty="0" err="1"/>
              <a:t>avanje</a:t>
            </a:r>
            <a:r>
              <a:rPr lang="en-US" altLang="en-US" sz="1600" dirty="0"/>
              <a:t> </a:t>
            </a:r>
            <a:r>
              <a:rPr lang="en-US" altLang="en-US" sz="1600" b="1" dirty="0" err="1"/>
              <a:t>potrebe</a:t>
            </a:r>
            <a:r>
              <a:rPr lang="sr-Latn-CS" altLang="en-US" sz="1600" dirty="0"/>
              <a:t> za testom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sr-Latn-CS" altLang="en-US" sz="1600" dirty="0"/>
              <a:t>Definicija </a:t>
            </a:r>
            <a:r>
              <a:rPr lang="sr-Latn-CS" altLang="en-US" sz="1600" b="1" dirty="0"/>
              <a:t>namene i ciljne grupe </a:t>
            </a:r>
            <a:r>
              <a:rPr lang="sr-Latn-CS" altLang="en-US" sz="1600" dirty="0"/>
              <a:t>– nijedan test nije univerzalno primenljiv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sr-Latn-CS" altLang="en-US" sz="1600" b="1" dirty="0"/>
              <a:t>Definicija </a:t>
            </a:r>
            <a:r>
              <a:rPr lang="sr-Latn-CS" altLang="en-US" sz="1600" b="1" dirty="0" err="1"/>
              <a:t>konstrukta</a:t>
            </a:r>
            <a:endParaRPr lang="sr-Latn-CS" altLang="en-US" sz="1600" b="1" dirty="0"/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sr-Latn-CS" altLang="en-US" sz="1600" dirty="0"/>
              <a:t>Definicija ključnih aspekata fenomena (</a:t>
            </a:r>
            <a:r>
              <a:rPr lang="sr-Latn-CS" altLang="en-US" sz="1600" dirty="0" err="1"/>
              <a:t>konstrukta</a:t>
            </a:r>
            <a:r>
              <a:rPr lang="sr-Latn-CS" altLang="en-US" sz="1600" dirty="0"/>
              <a:t>) – popis </a:t>
            </a:r>
            <a:r>
              <a:rPr lang="sr-Latn-CS" altLang="en-US" sz="1600" b="1" dirty="0"/>
              <a:t>indikatora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sr-Latn-CS" altLang="en-US" sz="1600" dirty="0"/>
              <a:t>Pregled </a:t>
            </a:r>
            <a:r>
              <a:rPr lang="sr-Latn-CS" altLang="en-US" sz="1600" b="1" dirty="0"/>
              <a:t>literature</a:t>
            </a:r>
            <a:r>
              <a:rPr lang="sr-Latn-CS" altLang="en-US" sz="1600" dirty="0"/>
              <a:t>: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sr-Latn-CS" altLang="en-US" sz="1600" dirty="0"/>
              <a:t>Upoznavanje sa </a:t>
            </a:r>
            <a:r>
              <a:rPr lang="sr-Latn-CS" altLang="en-US" sz="1600" b="1" dirty="0"/>
              <a:t>teorijom</a:t>
            </a:r>
            <a:r>
              <a:rPr lang="sr-Latn-CS" altLang="en-US" sz="1600" dirty="0"/>
              <a:t>, dodirnim </a:t>
            </a:r>
            <a:r>
              <a:rPr lang="sr-Latn-CS" altLang="en-US" sz="1600" dirty="0" err="1"/>
              <a:t>konstruktima</a:t>
            </a:r>
            <a:r>
              <a:rPr lang="sr-Latn-CS" altLang="en-US" sz="1600" dirty="0"/>
              <a:t>, problemima u oblasti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sr-Latn-CS" altLang="en-US" sz="1600" dirty="0"/>
              <a:t>Upoznavanje sa postojećim </a:t>
            </a:r>
            <a:r>
              <a:rPr lang="sr-Latn-CS" altLang="en-US" sz="1600" b="1" dirty="0"/>
              <a:t>tehnikama</a:t>
            </a:r>
            <a:r>
              <a:rPr lang="sr-Latn-CS" altLang="en-US" sz="1600" dirty="0"/>
              <a:t> (prednosti i nedostaci)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sr-Latn-C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52491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F281920-1807-4F2A-934B-8A05404B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Faze u konstrukciji instrumenta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2B111CB-AF8C-40C4-550A-D8DC7BD98385}"/>
              </a:ext>
            </a:extLst>
          </p:cNvPr>
          <p:cNvGraphicFramePr/>
          <p:nvPr/>
        </p:nvGraphicFramePr>
        <p:xfrm>
          <a:off x="228600" y="2438400"/>
          <a:ext cx="4191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BBDCEC-7BD9-FF1D-A3D4-51DCD4797DA0}"/>
              </a:ext>
            </a:extLst>
          </p:cNvPr>
          <p:cNvSpPr/>
          <p:nvPr/>
        </p:nvSpPr>
        <p:spPr>
          <a:xfrm>
            <a:off x="4724402" y="2213768"/>
            <a:ext cx="4190998" cy="380603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err="1"/>
              <a:t>Uo</a:t>
            </a:r>
            <a:r>
              <a:rPr lang="sr-Latn-CS" altLang="en-US" sz="1600" dirty="0"/>
              <a:t>č</a:t>
            </a:r>
            <a:r>
              <a:rPr lang="en-US" altLang="en-US" sz="1600" dirty="0" err="1"/>
              <a:t>avanje</a:t>
            </a:r>
            <a:r>
              <a:rPr lang="en-US" altLang="en-US" sz="1600" dirty="0"/>
              <a:t> </a:t>
            </a:r>
            <a:r>
              <a:rPr lang="en-US" altLang="en-US" sz="1600" b="1" dirty="0" err="1"/>
              <a:t>potrebe</a:t>
            </a:r>
            <a:r>
              <a:rPr lang="sr-Latn-CS" altLang="en-US" sz="1600" dirty="0"/>
              <a:t> za testom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sr-Latn-CS" altLang="en-US" sz="1600" dirty="0"/>
              <a:t>Definicija </a:t>
            </a:r>
            <a:r>
              <a:rPr lang="sr-Latn-CS" altLang="en-US" sz="1600" b="1" dirty="0"/>
              <a:t>namene i ciljne grupe </a:t>
            </a:r>
            <a:r>
              <a:rPr lang="sr-Latn-CS" altLang="en-US" sz="1600" dirty="0"/>
              <a:t>– nijedan test nije univerzalno primenljiv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sr-Latn-CS" altLang="en-US" sz="1600" b="1" dirty="0"/>
              <a:t>Definicija </a:t>
            </a:r>
            <a:r>
              <a:rPr lang="sr-Latn-CS" altLang="en-US" sz="1600" b="1" dirty="0" err="1"/>
              <a:t>konstrukta</a:t>
            </a:r>
            <a:endParaRPr lang="sr-Latn-CS" altLang="en-US" sz="1600" b="1" dirty="0"/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sr-Latn-CS" altLang="en-US" sz="1600" dirty="0"/>
              <a:t>Definicija ključnih aspekata fenomena (</a:t>
            </a:r>
            <a:r>
              <a:rPr lang="sr-Latn-CS" altLang="en-US" sz="1600" dirty="0" err="1"/>
              <a:t>konstrukta</a:t>
            </a:r>
            <a:r>
              <a:rPr lang="sr-Latn-CS" altLang="en-US" sz="1600" dirty="0"/>
              <a:t>) – popis </a:t>
            </a:r>
            <a:r>
              <a:rPr lang="sr-Latn-CS" altLang="en-US" sz="1600" b="1" dirty="0"/>
              <a:t>indikatora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sr-Latn-CS" altLang="en-US" sz="1600" dirty="0"/>
              <a:t>Pregled </a:t>
            </a:r>
            <a:r>
              <a:rPr lang="sr-Latn-CS" altLang="en-US" sz="1600" b="1" dirty="0"/>
              <a:t>literature</a:t>
            </a:r>
            <a:r>
              <a:rPr lang="sr-Latn-CS" altLang="en-US" sz="1600" dirty="0"/>
              <a:t>: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sr-Latn-CS" altLang="en-US" sz="1600" dirty="0"/>
              <a:t>Upoznavanje sa </a:t>
            </a:r>
            <a:r>
              <a:rPr lang="sr-Latn-CS" altLang="en-US" sz="1600" b="1" dirty="0"/>
              <a:t>teorijom</a:t>
            </a:r>
            <a:r>
              <a:rPr lang="sr-Latn-CS" altLang="en-US" sz="1600" dirty="0"/>
              <a:t>, dodirnim </a:t>
            </a:r>
            <a:r>
              <a:rPr lang="sr-Latn-CS" altLang="en-US" sz="1600" dirty="0" err="1"/>
              <a:t>konstruktima</a:t>
            </a:r>
            <a:r>
              <a:rPr lang="sr-Latn-CS" altLang="en-US" sz="1600" dirty="0"/>
              <a:t>, problemima u oblasti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sr-Latn-CS" altLang="en-US" sz="1600" dirty="0"/>
              <a:t>Upoznavanje sa postojećim </a:t>
            </a:r>
            <a:r>
              <a:rPr lang="sr-Latn-CS" altLang="en-US" sz="1600" b="1" dirty="0"/>
              <a:t>tehnikama</a:t>
            </a:r>
            <a:r>
              <a:rPr lang="sr-Latn-CS" altLang="en-US" sz="1600" dirty="0"/>
              <a:t> (prednosti i nedostaci)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sr-Latn-CS" altLang="en-US" sz="16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BEF467-6068-E9BA-F1D7-16ED8EFEC86B}"/>
              </a:ext>
            </a:extLst>
          </p:cNvPr>
          <p:cNvSpPr/>
          <p:nvPr/>
        </p:nvSpPr>
        <p:spPr>
          <a:xfrm>
            <a:off x="2362200" y="2061368"/>
            <a:ext cx="4190998" cy="380603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altLang="sr-Latn-RS" sz="1600" b="1" dirty="0"/>
              <a:t>Indikatori</a:t>
            </a:r>
            <a:r>
              <a:rPr lang="sr-Latn-CS" altLang="sr-Latn-RS" sz="1600" dirty="0"/>
              <a:t> su manifestacije neke pojave – </a:t>
            </a:r>
            <a:r>
              <a:rPr lang="sr-Latn-CS" altLang="sr-Latn-RS" sz="1600" dirty="0" err="1"/>
              <a:t>konstrukta</a:t>
            </a:r>
            <a:r>
              <a:rPr lang="sr-Latn-CS" altLang="sr-Latn-RS" sz="1600" dirty="0"/>
              <a:t> koji želimo da izmerimo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CS" altLang="sr-Latn-RS" sz="1600" dirty="0"/>
              <a:t>Preko njih je moguće registrovati razlike među ispitanicima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err="1"/>
              <a:t>Dve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upotrebe</a:t>
            </a:r>
            <a:r>
              <a:rPr lang="en-US" altLang="en-US" sz="1600" dirty="0"/>
              <a:t> termina </a:t>
            </a:r>
            <a:r>
              <a:rPr lang="en-US" altLang="en-US" sz="1600" dirty="0" err="1"/>
              <a:t>indikator</a:t>
            </a:r>
            <a:r>
              <a:rPr lang="sr-Latn-RS" altLang="en-US" sz="1600" dirty="0"/>
              <a:t>:</a:t>
            </a:r>
            <a:endParaRPr lang="en-US" alt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b="1" dirty="0" err="1"/>
              <a:t>sve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manifestacije</a:t>
            </a:r>
            <a:r>
              <a:rPr lang="en-US" altLang="en-US" sz="1600" b="1" dirty="0"/>
              <a:t> </a:t>
            </a:r>
            <a:r>
              <a:rPr lang="en-US" altLang="en-US" sz="1600" dirty="0" err="1"/>
              <a:t>konstrukta</a:t>
            </a:r>
            <a:r>
              <a:rPr lang="en-US" altLang="en-US" sz="1600" dirty="0"/>
              <a:t> bez </a:t>
            </a:r>
            <a:r>
              <a:rPr lang="en-US" altLang="en-US" sz="1600" dirty="0" err="1"/>
              <a:t>obzira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nivo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opštosti</a:t>
            </a:r>
            <a:r>
              <a:rPr lang="en-US" altLang="en-US" sz="1600" dirty="0"/>
              <a:t> (</a:t>
            </a:r>
            <a:r>
              <a:rPr lang="sr-Latn-RS" altLang="en-US" sz="1600" dirty="0"/>
              <a:t>npr. 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stavke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indikatori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konstrukta</a:t>
            </a:r>
            <a:r>
              <a:rPr lang="en-US" altLang="en-U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b="1" dirty="0" err="1"/>
              <a:t>domen</a:t>
            </a:r>
            <a:r>
              <a:rPr lang="en-US" altLang="en-US" sz="1600" b="1" dirty="0"/>
              <a:t>/facet </a:t>
            </a:r>
            <a:r>
              <a:rPr lang="en-US" altLang="en-US" sz="1600" dirty="0" err="1"/>
              <a:t>konstrukta</a:t>
            </a:r>
            <a:r>
              <a:rPr lang="en-US" altLang="en-US" sz="1600" dirty="0"/>
              <a:t> – </a:t>
            </a:r>
            <a:r>
              <a:rPr lang="en-US" altLang="en-US" sz="1600" dirty="0" err="1"/>
              <a:t>uže</a:t>
            </a:r>
            <a:r>
              <a:rPr lang="en-US" altLang="en-US" sz="1600" dirty="0"/>
              <a:t> od </a:t>
            </a:r>
            <a:r>
              <a:rPr lang="en-US" altLang="en-US" sz="1600" dirty="0" err="1"/>
              <a:t>konstrukta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ali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šire</a:t>
            </a:r>
            <a:r>
              <a:rPr lang="en-US" altLang="en-US" sz="1600" dirty="0"/>
              <a:t> od </a:t>
            </a:r>
            <a:r>
              <a:rPr lang="en-US" altLang="en-US" sz="1600" dirty="0" err="1"/>
              <a:t>pojedinačne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stavke</a:t>
            </a:r>
            <a:r>
              <a:rPr lang="en-US" alt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4935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F281920-1807-4F2A-934B-8A05404B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Faze u konstrukciji instrumenta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2B111CB-AF8C-40C4-550A-D8DC7BD98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574737"/>
              </p:ext>
            </p:extLst>
          </p:nvPr>
        </p:nvGraphicFramePr>
        <p:xfrm>
          <a:off x="228600" y="2438400"/>
          <a:ext cx="4191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BBDCEC-7BD9-FF1D-A3D4-51DCD4797DA0}"/>
              </a:ext>
            </a:extLst>
          </p:cNvPr>
          <p:cNvSpPr/>
          <p:nvPr/>
        </p:nvSpPr>
        <p:spPr>
          <a:xfrm>
            <a:off x="4724402" y="2213768"/>
            <a:ext cx="4190998" cy="380603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altLang="en-US" sz="1800" dirty="0"/>
              <a:t>Odluke o </a:t>
            </a:r>
            <a:r>
              <a:rPr lang="sr-Latn-CS" altLang="en-US" sz="1800" b="1" dirty="0"/>
              <a:t>formalnim</a:t>
            </a:r>
            <a:r>
              <a:rPr lang="sr-Latn-CS" altLang="en-US" sz="1800" dirty="0"/>
              <a:t> </a:t>
            </a:r>
            <a:r>
              <a:rPr lang="sr-Latn-CS" altLang="en-US" sz="1800" dirty="0" err="1"/>
              <a:t>karakteritiskama</a:t>
            </a:r>
            <a:r>
              <a:rPr lang="sr-Latn-CS" altLang="en-US" sz="1800" dirty="0"/>
              <a:t> testa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CS" altLang="en-US" dirty="0"/>
              <a:t>Broj stavki (po domenima)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CS" altLang="en-US" dirty="0"/>
              <a:t>Format stavki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CS" altLang="en-US" dirty="0"/>
              <a:t>Redosled prikazivanja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altLang="en-US" sz="1800" dirty="0"/>
              <a:t>Generisanje stavki – </a:t>
            </a:r>
            <a:r>
              <a:rPr lang="sr-Latn-CS" altLang="en-US" sz="1800" b="1" dirty="0"/>
              <a:t>divergentna produkcija</a:t>
            </a:r>
            <a:r>
              <a:rPr lang="sr-Latn-CS" altLang="en-US" sz="1800" dirty="0"/>
              <a:t> bez kritičke evaluacije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altLang="en-US" sz="1800" b="1" dirty="0"/>
              <a:t>Kritička evaluacija </a:t>
            </a:r>
            <a:r>
              <a:rPr lang="sr-Latn-CS" altLang="en-US" sz="1800" dirty="0"/>
              <a:t>stavki (izbor stavki baziran na proceni eksperata)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altLang="en-US" sz="1800" dirty="0"/>
              <a:t>Pisanje </a:t>
            </a:r>
            <a:r>
              <a:rPr lang="sr-Latn-CS" altLang="en-US" sz="1800" b="1" dirty="0"/>
              <a:t>uputstva za rad </a:t>
            </a:r>
            <a:r>
              <a:rPr lang="sr-Latn-CS" altLang="en-US" sz="1800" dirty="0"/>
              <a:t>na testu</a:t>
            </a:r>
          </a:p>
        </p:txBody>
      </p:sp>
    </p:spTree>
    <p:extLst>
      <p:ext uri="{BB962C8B-B14F-4D97-AF65-F5344CB8AC3E}">
        <p14:creationId xmlns:p14="http://schemas.microsoft.com/office/powerpoint/2010/main" val="304095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9EEA-2B43-4101-90F4-9CC92B3C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RS" dirty="0"/>
              <a:t>Šta se (ne) može izmeriti?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F62CB46A-6FDE-4255-AAE3-7E46ACF572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RS" altLang="en-US" dirty="0" err="1"/>
              <a:t>Piragora</a:t>
            </a:r>
            <a:r>
              <a:rPr lang="sr-Latn-RS" altLang="en-US" dirty="0"/>
              <a:t>, </a:t>
            </a:r>
            <a:r>
              <a:rPr lang="sr-Latn-RS" altLang="en-US" dirty="0" err="1"/>
              <a:t>Torndajk</a:t>
            </a:r>
            <a:r>
              <a:rPr lang="sr-Latn-RS" altLang="en-US" dirty="0"/>
              <a:t>: „</a:t>
            </a:r>
            <a:r>
              <a:rPr lang="en-US" altLang="en-US" dirty="0" err="1"/>
              <a:t>Sve</a:t>
            </a:r>
            <a:r>
              <a:rPr lang="en-US" altLang="en-US" dirty="0"/>
              <a:t> </a:t>
            </a:r>
            <a:r>
              <a:rPr lang="en-US" altLang="en-US" dirty="0" err="1"/>
              <a:t>što</a:t>
            </a:r>
            <a:r>
              <a:rPr lang="en-US" altLang="en-US" dirty="0"/>
              <a:t> </a:t>
            </a:r>
            <a:r>
              <a:rPr lang="en-US" altLang="en-US" dirty="0" err="1"/>
              <a:t>postoj</a:t>
            </a:r>
            <a:r>
              <a:rPr lang="sr-Latn-RS" altLang="en-US" dirty="0"/>
              <a:t>i, postoji u nekoj količini“</a:t>
            </a:r>
            <a:endParaRPr lang="en-US" altLang="en-US" dirty="0"/>
          </a:p>
          <a:p>
            <a:pPr eaLnBrk="1" hangingPunct="1"/>
            <a:r>
              <a:rPr lang="sr-Latn-RS" altLang="en-US" dirty="0"/>
              <a:t>Koja je implikacija ovog stava</a:t>
            </a:r>
            <a:r>
              <a:rPr lang="en-US" altLang="en-US" dirty="0"/>
              <a:t>?</a:t>
            </a:r>
          </a:p>
          <a:p>
            <a:pPr eaLnBrk="1" hangingPunct="1"/>
            <a:r>
              <a:rPr lang="en-US" altLang="en-US" dirty="0"/>
              <a:t>Ono </a:t>
            </a:r>
            <a:r>
              <a:rPr lang="en-US" altLang="en-US" dirty="0" err="1"/>
              <a:t>što</a:t>
            </a:r>
            <a:r>
              <a:rPr lang="en-US" altLang="en-US" dirty="0"/>
              <a:t> se ne </a:t>
            </a:r>
            <a:r>
              <a:rPr lang="en-US" altLang="en-US" dirty="0" err="1"/>
              <a:t>može</a:t>
            </a:r>
            <a:r>
              <a:rPr lang="en-US" altLang="en-US" dirty="0"/>
              <a:t> </a:t>
            </a:r>
            <a:r>
              <a:rPr lang="en-US" altLang="en-US" dirty="0" err="1"/>
              <a:t>izmeriti</a:t>
            </a:r>
            <a:r>
              <a:rPr lang="en-US" altLang="en-US" dirty="0"/>
              <a:t> ne </a:t>
            </a:r>
            <a:r>
              <a:rPr lang="en-US" altLang="en-US" dirty="0" err="1"/>
              <a:t>postoji</a:t>
            </a:r>
            <a:r>
              <a:rPr lang="sr-Latn-RS" altLang="en-US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F281920-1807-4F2A-934B-8A05404B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Faze u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konstrukciji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instrumenta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2B111CB-AF8C-40C4-550A-D8DC7BD98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770111"/>
              </p:ext>
            </p:extLst>
          </p:nvPr>
        </p:nvGraphicFramePr>
        <p:xfrm>
          <a:off x="228600" y="2438400"/>
          <a:ext cx="4191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BBDCEC-7BD9-FF1D-A3D4-51DCD4797DA0}"/>
              </a:ext>
            </a:extLst>
          </p:cNvPr>
          <p:cNvSpPr/>
          <p:nvPr/>
        </p:nvSpPr>
        <p:spPr>
          <a:xfrm>
            <a:off x="4724402" y="2213768"/>
            <a:ext cx="4190998" cy="380603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sr-Latn-RS" altLang="en-US" sz="1600" dirty="0"/>
              <a:t>Primena testa na </a:t>
            </a:r>
            <a:r>
              <a:rPr lang="sr-Latn-RS" altLang="en-US" sz="1600" b="1" dirty="0"/>
              <a:t>prigodnom uzorku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sr-Latn-RS" altLang="en-US" sz="1600" b="1" dirty="0"/>
              <a:t>Reprezentativnost</a:t>
            </a:r>
            <a:r>
              <a:rPr lang="sr-Latn-RS" altLang="en-US" sz="1600" dirty="0"/>
              <a:t> – uzorak ne mora biti reprezentativan, ali mora biti u razumnoj meri uporediv sa ciljnom populacijom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sr-Latn-RS" altLang="en-US" sz="1600" b="1" dirty="0"/>
              <a:t>Veličina</a:t>
            </a:r>
            <a:r>
              <a:rPr lang="sr-Latn-RS" altLang="en-US" sz="1600" dirty="0"/>
              <a:t> uzorka – poželjno 5-10 puta više ispitanika od stavki</a:t>
            </a:r>
            <a:endParaRPr lang="sr-Latn-C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5519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F281920-1807-4F2A-934B-8A05404B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Faze u konstrukciji instrumenta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2B111CB-AF8C-40C4-550A-D8DC7BD98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855303"/>
              </p:ext>
            </p:extLst>
          </p:nvPr>
        </p:nvGraphicFramePr>
        <p:xfrm>
          <a:off x="228600" y="2438400"/>
          <a:ext cx="4191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BBDCEC-7BD9-FF1D-A3D4-51DCD4797DA0}"/>
              </a:ext>
            </a:extLst>
          </p:cNvPr>
          <p:cNvSpPr/>
          <p:nvPr/>
        </p:nvSpPr>
        <p:spPr>
          <a:xfrm>
            <a:off x="4724402" y="2213768"/>
            <a:ext cx="4190998" cy="380603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sz="1800" dirty="0"/>
              <a:t>Utvrđivanje </a:t>
            </a:r>
            <a:r>
              <a:rPr lang="sr-Latn-CS" altLang="en-US" sz="1800" b="1" dirty="0"/>
              <a:t>internih </a:t>
            </a:r>
            <a:r>
              <a:rPr lang="sr-Latn-CS" altLang="en-US" sz="1800" b="1" dirty="0" err="1"/>
              <a:t>metrijskih</a:t>
            </a:r>
            <a:r>
              <a:rPr lang="sr-Latn-CS" altLang="en-US" sz="1800" b="1" dirty="0"/>
              <a:t> karakteristika </a:t>
            </a:r>
            <a:r>
              <a:rPr lang="sr-Latn-CS" altLang="en-US" sz="1800" dirty="0"/>
              <a:t>probne verzije testa</a:t>
            </a:r>
            <a:endParaRPr lang="en-US" altLang="en-US" sz="1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sz="1800" b="1" dirty="0" err="1"/>
              <a:t>Ajtem</a:t>
            </a:r>
            <a:r>
              <a:rPr lang="sr-Latn-CS" altLang="en-US" sz="1800" b="1" dirty="0"/>
              <a:t> analiza </a:t>
            </a:r>
            <a:r>
              <a:rPr lang="sr-Latn-CS" altLang="en-US" sz="1800" dirty="0"/>
              <a:t>– odbacivanje loših stavki, modifikovanje postojećih, po potrebi dodavanje novih stavki, promena redosleda stavki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K</a:t>
            </a:r>
            <a:r>
              <a:rPr lang="sr-Latn-CS" altLang="en-US" sz="1800" dirty="0"/>
              <a:t>onačna radna verzija</a:t>
            </a:r>
          </a:p>
        </p:txBody>
      </p:sp>
    </p:spTree>
    <p:extLst>
      <p:ext uri="{BB962C8B-B14F-4D97-AF65-F5344CB8AC3E}">
        <p14:creationId xmlns:p14="http://schemas.microsoft.com/office/powerpoint/2010/main" val="4231219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F281920-1807-4F2A-934B-8A05404B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Faze u konstrukciji instrumenta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2B111CB-AF8C-40C4-550A-D8DC7BD98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9958445"/>
              </p:ext>
            </p:extLst>
          </p:nvPr>
        </p:nvGraphicFramePr>
        <p:xfrm>
          <a:off x="228600" y="2438400"/>
          <a:ext cx="4191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BBDCEC-7BD9-FF1D-A3D4-51DCD4797DA0}"/>
              </a:ext>
            </a:extLst>
          </p:cNvPr>
          <p:cNvSpPr/>
          <p:nvPr/>
        </p:nvSpPr>
        <p:spPr>
          <a:xfrm>
            <a:off x="4724402" y="2213768"/>
            <a:ext cx="4190998" cy="380603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sz="1800" dirty="0"/>
              <a:t>Obično podrazumeva još jedno zadavanj</a:t>
            </a:r>
            <a:r>
              <a:rPr lang="sr-Latn-CS" altLang="en-US" dirty="0"/>
              <a:t>e testa</a:t>
            </a:r>
            <a:endParaRPr lang="sr-Latn-CS" altLang="en-US" sz="1800" dirty="0"/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Planiranje uzorka (reprezentativnost, veličina)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Definisanje “marker” testova pomoću kojih će se proveriti valjanost testa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Provera </a:t>
            </a:r>
            <a:r>
              <a:rPr lang="sr-Latn-CS" altLang="en-US" dirty="0" err="1"/>
              <a:t>metrijskih</a:t>
            </a:r>
            <a:r>
              <a:rPr lang="sr-Latn-CS" altLang="en-US" dirty="0"/>
              <a:t> karakteristika testa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Interne </a:t>
            </a:r>
            <a:r>
              <a:rPr lang="sr-Latn-CS" altLang="en-US" dirty="0" err="1"/>
              <a:t>metrijske</a:t>
            </a:r>
            <a:r>
              <a:rPr lang="sr-Latn-CS" altLang="en-US" dirty="0"/>
              <a:t> karakteristike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Faktorska struktura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Drugi oblici valjanosti</a:t>
            </a:r>
          </a:p>
        </p:txBody>
      </p:sp>
    </p:spTree>
    <p:extLst>
      <p:ext uri="{BB962C8B-B14F-4D97-AF65-F5344CB8AC3E}">
        <p14:creationId xmlns:p14="http://schemas.microsoft.com/office/powerpoint/2010/main" val="3125309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F281920-1807-4F2A-934B-8A05404B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Faze u konstrukciji instrumenta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2B111CB-AF8C-40C4-550A-D8DC7BD98385}"/>
              </a:ext>
            </a:extLst>
          </p:cNvPr>
          <p:cNvGraphicFramePr/>
          <p:nvPr/>
        </p:nvGraphicFramePr>
        <p:xfrm>
          <a:off x="228600" y="2438400"/>
          <a:ext cx="4191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BBDCEC-7BD9-FF1D-A3D4-51DCD4797DA0}"/>
              </a:ext>
            </a:extLst>
          </p:cNvPr>
          <p:cNvSpPr/>
          <p:nvPr/>
        </p:nvSpPr>
        <p:spPr>
          <a:xfrm>
            <a:off x="4724402" y="2213768"/>
            <a:ext cx="4190998" cy="380603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sz="1800" dirty="0"/>
              <a:t>Obično podrazumeva još jedno zadavanj</a:t>
            </a:r>
            <a:r>
              <a:rPr lang="sr-Latn-CS" altLang="en-US" dirty="0"/>
              <a:t>e testa</a:t>
            </a:r>
            <a:endParaRPr lang="sr-Latn-CS" altLang="en-US" sz="1800" dirty="0"/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Planiranje uzorka (reprezentativnost, veličina)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Definisanje “marker” testova pomoću kojih će se proveriti valjanost testa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Provera </a:t>
            </a:r>
            <a:r>
              <a:rPr lang="sr-Latn-CS" altLang="en-US" dirty="0" err="1"/>
              <a:t>metrijskih</a:t>
            </a:r>
            <a:r>
              <a:rPr lang="sr-Latn-CS" altLang="en-US" dirty="0"/>
              <a:t> karakteristika testa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Interne </a:t>
            </a:r>
            <a:r>
              <a:rPr lang="sr-Latn-CS" altLang="en-US" dirty="0" err="1"/>
              <a:t>metrijske</a:t>
            </a:r>
            <a:r>
              <a:rPr lang="sr-Latn-CS" altLang="en-US" dirty="0"/>
              <a:t> karakteristike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Faktorska struktura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Drugi oblici valjanosti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61F8E5-60A2-E030-D784-C7964D4E4C21}"/>
              </a:ext>
            </a:extLst>
          </p:cNvPr>
          <p:cNvSpPr/>
          <p:nvPr/>
        </p:nvSpPr>
        <p:spPr>
          <a:xfrm>
            <a:off x="2362200" y="2061368"/>
            <a:ext cx="4190998" cy="380603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altLang="sr-Latn-RS" sz="1600" dirty="0"/>
              <a:t>Drugi oblici valjanosti (i pouzdanosti)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sr-Latn-CS" altLang="sr-Latn-RS" sz="1600" dirty="0"/>
              <a:t>Vremenska stabilnost (pouzdanost) – primena na istom uzorku u dve vremenske tačke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sr-Latn-CS" altLang="sr-Latn-RS" sz="1600" dirty="0"/>
              <a:t>Konvergentna i diskriminativna valjanost – da test korelira sa onim sa čim treba da korelira, a da ne korelira sa onim sa čim ne treba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sr-Latn-CS" altLang="sr-Latn-RS" sz="1600" dirty="0"/>
              <a:t>Dijagnostička valjanost – razlikovanje kriterijumskih grupa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sr-Latn-CS" altLang="sr-Latn-RS" sz="1600" dirty="0"/>
              <a:t>Kriterijumska valjanost – predviđanje kriterijuma</a:t>
            </a:r>
          </a:p>
        </p:txBody>
      </p:sp>
    </p:spTree>
    <p:extLst>
      <p:ext uri="{BB962C8B-B14F-4D97-AF65-F5344CB8AC3E}">
        <p14:creationId xmlns:p14="http://schemas.microsoft.com/office/powerpoint/2010/main" val="3861956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F281920-1807-4F2A-934B-8A05404B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Faze u konstrukciji instrumenta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2B111CB-AF8C-40C4-550A-D8DC7BD98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7129079"/>
              </p:ext>
            </p:extLst>
          </p:nvPr>
        </p:nvGraphicFramePr>
        <p:xfrm>
          <a:off x="228600" y="1905000"/>
          <a:ext cx="4191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BBDCEC-7BD9-FF1D-A3D4-51DCD4797DA0}"/>
              </a:ext>
            </a:extLst>
          </p:cNvPr>
          <p:cNvSpPr/>
          <p:nvPr/>
        </p:nvSpPr>
        <p:spPr>
          <a:xfrm>
            <a:off x="4724402" y="2213768"/>
            <a:ext cx="4190998" cy="380603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b="1" dirty="0"/>
              <a:t>Izrada normi </a:t>
            </a:r>
            <a:r>
              <a:rPr lang="sr-Latn-CS" altLang="en-US" dirty="0"/>
              <a:t>za test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Ukoliko je potrebno prave se odvojene norme za </a:t>
            </a:r>
            <a:r>
              <a:rPr lang="sr-Latn-CS" altLang="en-US" dirty="0" err="1"/>
              <a:t>subpopulacije</a:t>
            </a:r>
            <a:endParaRPr lang="sr-Latn-C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Podrazumeva reprezentativni uzorak ciljne populacije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327074A-E3AD-DA7B-4F87-AB3B0239CD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64024"/>
              </p:ext>
            </p:extLst>
          </p:nvPr>
        </p:nvGraphicFramePr>
        <p:xfrm>
          <a:off x="1676400" y="4968875"/>
          <a:ext cx="3276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08780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F281920-1807-4F2A-934B-8A05404B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Faze u konstrukciji instrumenta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2B111CB-AF8C-40C4-550A-D8DC7BD98385}"/>
              </a:ext>
            </a:extLst>
          </p:cNvPr>
          <p:cNvGraphicFramePr/>
          <p:nvPr/>
        </p:nvGraphicFramePr>
        <p:xfrm>
          <a:off x="228600" y="1905000"/>
          <a:ext cx="4191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BBDCEC-7BD9-FF1D-A3D4-51DCD4797DA0}"/>
              </a:ext>
            </a:extLst>
          </p:cNvPr>
          <p:cNvSpPr/>
          <p:nvPr/>
        </p:nvSpPr>
        <p:spPr>
          <a:xfrm>
            <a:off x="4724402" y="2213768"/>
            <a:ext cx="4190998" cy="380603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u="sng" dirty="0"/>
              <a:t>Izveštaj o testu – najčešće priručnik</a:t>
            </a:r>
          </a:p>
          <a:p>
            <a:pPr marL="514350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Teorijski okvir</a:t>
            </a:r>
          </a:p>
          <a:p>
            <a:pPr marL="514350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Ko (sve) može zadavati test</a:t>
            </a:r>
          </a:p>
          <a:p>
            <a:pPr marL="514350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Uputstvo za ispitivače</a:t>
            </a:r>
          </a:p>
          <a:p>
            <a:pPr marL="514350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Podaci o </a:t>
            </a:r>
            <a:r>
              <a:rPr lang="sr-Latn-CS" altLang="en-US" dirty="0" err="1"/>
              <a:t>metrijskim</a:t>
            </a:r>
            <a:r>
              <a:rPr lang="sr-Latn-CS" altLang="en-US" dirty="0"/>
              <a:t> karakteristikama testa (unutrašnjoj </a:t>
            </a:r>
            <a:r>
              <a:rPr lang="sr-Latn-CS" altLang="en-US" dirty="0" err="1"/>
              <a:t>konzistenciji</a:t>
            </a:r>
            <a:r>
              <a:rPr lang="sr-Latn-CS" altLang="en-US" dirty="0"/>
              <a:t>, faktorskoj strukturi, korelacijama sa relevantnim </a:t>
            </a:r>
            <a:r>
              <a:rPr lang="sr-Latn-CS" altLang="en-US" dirty="0" err="1"/>
              <a:t>konstruktima</a:t>
            </a:r>
            <a:r>
              <a:rPr lang="sr-Latn-CS" altLang="en-US" dirty="0"/>
              <a:t>…)</a:t>
            </a:r>
          </a:p>
          <a:p>
            <a:pPr marL="514350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Uputstva za </a:t>
            </a:r>
            <a:r>
              <a:rPr lang="sr-Latn-CS" altLang="en-US" dirty="0" err="1"/>
              <a:t>skorovanje</a:t>
            </a:r>
            <a:r>
              <a:rPr lang="sr-Latn-CS" altLang="en-US" dirty="0"/>
              <a:t> (šabloni/sintakse)</a:t>
            </a:r>
          </a:p>
          <a:p>
            <a:pPr marL="514350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Tabele normi</a:t>
            </a:r>
          </a:p>
          <a:p>
            <a:pPr marL="514350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Prelomni skorovi, profili…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327074A-E3AD-DA7B-4F87-AB3B0239CD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63789"/>
              </p:ext>
            </p:extLst>
          </p:nvPr>
        </p:nvGraphicFramePr>
        <p:xfrm>
          <a:off x="1676400" y="4968875"/>
          <a:ext cx="3276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89022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>
            <a:extLst>
              <a:ext uri="{FF2B5EF4-FFF2-40B4-BE49-F238E27FC236}">
                <a16:creationId xmlns:a16="http://schemas.microsoft.com/office/drawing/2014/main" id="{1F59E86B-8997-424B-9FF8-F4EED7757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altLang="en-US" sz="6000" dirty="0"/>
              <a:t>KORIŠĆENJE</a:t>
            </a:r>
            <a:r>
              <a:rPr lang="en-US" altLang="en-US" sz="6000" dirty="0"/>
              <a:t> STRANIH TESTOVA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94DE5-EB38-4978-A338-EAEADBFC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Korišćenje stranih testova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6A7EB-D980-4523-AA0F-5420FF6B1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Nije uvek neophodno da pravimo novi test jer u literaturi već postoji ogroman broj psiholoških mernih instrumenata</a:t>
            </a:r>
          </a:p>
          <a:p>
            <a:r>
              <a:rPr lang="sr-Latn-RS" dirty="0"/>
              <a:t>Pre nego što upotrebimo strani test potrebno je da prođemo kroz proces prevoda i/ili adaptacije</a:t>
            </a:r>
          </a:p>
        </p:txBody>
      </p:sp>
      <p:grpSp>
        <p:nvGrpSpPr>
          <p:cNvPr id="4" name="Google Shape;648;p70">
            <a:extLst>
              <a:ext uri="{FF2B5EF4-FFF2-40B4-BE49-F238E27FC236}">
                <a16:creationId xmlns:a16="http://schemas.microsoft.com/office/drawing/2014/main" id="{B0FF48C9-FC3F-FCF7-EB86-00DABD71A9C6}"/>
              </a:ext>
            </a:extLst>
          </p:cNvPr>
          <p:cNvGrpSpPr/>
          <p:nvPr/>
        </p:nvGrpSpPr>
        <p:grpSpPr>
          <a:xfrm>
            <a:off x="4562475" y="3409950"/>
            <a:ext cx="2479281" cy="2349999"/>
            <a:chOff x="6550806" y="1017743"/>
            <a:chExt cx="2479281" cy="2349999"/>
          </a:xfrm>
        </p:grpSpPr>
        <p:grpSp>
          <p:nvGrpSpPr>
            <p:cNvPr id="5" name="Google Shape;649;p70">
              <a:extLst>
                <a:ext uri="{FF2B5EF4-FFF2-40B4-BE49-F238E27FC236}">
                  <a16:creationId xmlns:a16="http://schemas.microsoft.com/office/drawing/2014/main" id="{609B1D4A-C75F-F72A-F692-CCFACB16A5A9}"/>
                </a:ext>
              </a:extLst>
            </p:cNvPr>
            <p:cNvGrpSpPr/>
            <p:nvPr/>
          </p:nvGrpSpPr>
          <p:grpSpPr>
            <a:xfrm>
              <a:off x="6550806" y="1017743"/>
              <a:ext cx="2479281" cy="2349999"/>
              <a:chOff x="2961500" y="961400"/>
              <a:chExt cx="3221100" cy="3220500"/>
            </a:xfrm>
          </p:grpSpPr>
          <p:sp>
            <p:nvSpPr>
              <p:cNvPr id="9" name="Google Shape;650;p70">
                <a:extLst>
                  <a:ext uri="{FF2B5EF4-FFF2-40B4-BE49-F238E27FC236}">
                    <a16:creationId xmlns:a16="http://schemas.microsoft.com/office/drawing/2014/main" id="{671E580B-8C28-69BD-8010-1AB1769A1983}"/>
                  </a:ext>
                </a:extLst>
              </p:cNvPr>
              <p:cNvSpPr/>
              <p:nvPr/>
            </p:nvSpPr>
            <p:spPr>
              <a:xfrm>
                <a:off x="2961500" y="961400"/>
                <a:ext cx="3221100" cy="3220500"/>
              </a:xfrm>
              <a:prstGeom prst="ellipse">
                <a:avLst/>
              </a:prstGeom>
              <a:solidFill>
                <a:srgbClr val="FF1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51;p70">
                <a:extLst>
                  <a:ext uri="{FF2B5EF4-FFF2-40B4-BE49-F238E27FC236}">
                    <a16:creationId xmlns:a16="http://schemas.microsoft.com/office/drawing/2014/main" id="{9CCA5235-6481-3B0C-2C6F-C20A2333FF35}"/>
                  </a:ext>
                </a:extLst>
              </p:cNvPr>
              <p:cNvSpPr txBox="1"/>
              <p:nvPr/>
            </p:nvSpPr>
            <p:spPr>
              <a:xfrm>
                <a:off x="3782900" y="1200950"/>
                <a:ext cx="1578000" cy="74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sr-Latn-RS" sz="16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Adaptacija</a:t>
                </a:r>
                <a:endParaRPr sz="1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" name="Google Shape;652;p70">
              <a:extLst>
                <a:ext uri="{FF2B5EF4-FFF2-40B4-BE49-F238E27FC236}">
                  <a16:creationId xmlns:a16="http://schemas.microsoft.com/office/drawing/2014/main" id="{85974483-2472-0824-2C08-48D490A20A78}"/>
                </a:ext>
              </a:extLst>
            </p:cNvPr>
            <p:cNvGrpSpPr/>
            <p:nvPr/>
          </p:nvGrpSpPr>
          <p:grpSpPr>
            <a:xfrm>
              <a:off x="6945316" y="1765540"/>
              <a:ext cx="1690030" cy="1602202"/>
              <a:chOff x="3474050" y="1986200"/>
              <a:chExt cx="2195700" cy="2195700"/>
            </a:xfrm>
          </p:grpSpPr>
          <p:sp>
            <p:nvSpPr>
              <p:cNvPr id="7" name="Google Shape;653;p70">
                <a:extLst>
                  <a:ext uri="{FF2B5EF4-FFF2-40B4-BE49-F238E27FC236}">
                    <a16:creationId xmlns:a16="http://schemas.microsoft.com/office/drawing/2014/main" id="{78F94702-F771-4EC9-10E4-8FCEC7D906D1}"/>
                  </a:ext>
                </a:extLst>
              </p:cNvPr>
              <p:cNvSpPr/>
              <p:nvPr/>
            </p:nvSpPr>
            <p:spPr>
              <a:xfrm>
                <a:off x="3474050" y="1986200"/>
                <a:ext cx="2195700" cy="2195700"/>
              </a:xfrm>
              <a:prstGeom prst="ellipse">
                <a:avLst/>
              </a:prstGeom>
              <a:solidFill>
                <a:srgbClr val="FF59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654;p70">
                <a:extLst>
                  <a:ext uri="{FF2B5EF4-FFF2-40B4-BE49-F238E27FC236}">
                    <a16:creationId xmlns:a16="http://schemas.microsoft.com/office/drawing/2014/main" id="{BDCAACCA-EE93-6300-0134-C5BBF7D72B68}"/>
                  </a:ext>
                </a:extLst>
              </p:cNvPr>
              <p:cNvSpPr txBox="1"/>
              <p:nvPr/>
            </p:nvSpPr>
            <p:spPr>
              <a:xfrm>
                <a:off x="3833274" y="2817050"/>
                <a:ext cx="1477200" cy="53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sr-Latn-RS" sz="16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Prevod</a:t>
                </a:r>
                <a:endParaRPr sz="1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65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69AB-4E92-5ABC-EA8C-4E87EDC9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Faze u adaptaciji instrumenata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2BED6-153B-2412-922B-B9E35D6535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u="sng" dirty="0"/>
              <a:t>Konstrukcija testa</a:t>
            </a:r>
          </a:p>
          <a:p>
            <a:r>
              <a:rPr lang="sr-Latn-RS" dirty="0"/>
              <a:t>Planiranje testa</a:t>
            </a:r>
          </a:p>
          <a:p>
            <a:r>
              <a:rPr lang="sr-Latn-RS" dirty="0"/>
              <a:t>Kreiranje prve verzije testa</a:t>
            </a:r>
          </a:p>
          <a:p>
            <a:r>
              <a:rPr lang="sr-Latn-RS" dirty="0"/>
              <a:t>Pilot studija</a:t>
            </a:r>
          </a:p>
          <a:p>
            <a:r>
              <a:rPr lang="sr-Latn-RS" dirty="0"/>
              <a:t>Evaluacija testa</a:t>
            </a:r>
          </a:p>
          <a:p>
            <a:endParaRPr lang="sr-Latn-RS" dirty="0"/>
          </a:p>
          <a:p>
            <a:r>
              <a:rPr lang="sr-Latn-RS" dirty="0"/>
              <a:t>Konačna verzija testa</a:t>
            </a:r>
          </a:p>
          <a:p>
            <a:endParaRPr lang="sr-Latn-RS" dirty="0"/>
          </a:p>
          <a:p>
            <a:r>
              <a:rPr lang="sr-Latn-RS" dirty="0"/>
              <a:t>Standardizacija</a:t>
            </a:r>
          </a:p>
          <a:p>
            <a:r>
              <a:rPr lang="sr-Latn-RS" dirty="0"/>
              <a:t>Izveštavanje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D86E71-007E-9C38-1FF6-7FE5800D82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RS" u="sng" dirty="0"/>
              <a:t>Adaptacija testa</a:t>
            </a:r>
          </a:p>
          <a:p>
            <a:r>
              <a:rPr lang="sr-Latn-RS" dirty="0"/>
              <a:t>Izbor instrumenta</a:t>
            </a:r>
          </a:p>
          <a:p>
            <a:r>
              <a:rPr lang="sr-Latn-RS" dirty="0"/>
              <a:t>Prevod</a:t>
            </a:r>
          </a:p>
          <a:p>
            <a:r>
              <a:rPr lang="sr-Latn-RS" dirty="0"/>
              <a:t>Pilot testiranje</a:t>
            </a:r>
          </a:p>
          <a:p>
            <a:r>
              <a:rPr lang="sr-Latn-RS" dirty="0"/>
              <a:t>Validacija testa</a:t>
            </a:r>
          </a:p>
          <a:p>
            <a:r>
              <a:rPr lang="sr-Latn-RS" dirty="0"/>
              <a:t>Provera </a:t>
            </a:r>
            <a:r>
              <a:rPr lang="sr-Latn-RS" dirty="0" err="1"/>
              <a:t>metrijske</a:t>
            </a:r>
            <a:r>
              <a:rPr lang="sr-Latn-RS" dirty="0"/>
              <a:t> </a:t>
            </a:r>
            <a:r>
              <a:rPr lang="sr-Latn-RS" dirty="0" err="1"/>
              <a:t>invarijantnosti</a:t>
            </a:r>
            <a:endParaRPr lang="sr-Latn-RS" dirty="0"/>
          </a:p>
          <a:p>
            <a:r>
              <a:rPr lang="sr-Latn-RS" dirty="0"/>
              <a:t>Konačna verzija testa</a:t>
            </a:r>
          </a:p>
          <a:p>
            <a:endParaRPr lang="sr-Latn-RS" dirty="0"/>
          </a:p>
          <a:p>
            <a:r>
              <a:rPr lang="sr-Latn-RS" dirty="0"/>
              <a:t>Standardizacija</a:t>
            </a:r>
          </a:p>
          <a:p>
            <a:r>
              <a:rPr lang="sr-Latn-RS" dirty="0"/>
              <a:t>Izveštavanje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8543E3-477A-37C7-E27E-AAEB6CA4B1E8}"/>
              </a:ext>
            </a:extLst>
          </p:cNvPr>
          <p:cNvSpPr/>
          <p:nvPr/>
        </p:nvSpPr>
        <p:spPr>
          <a:xfrm>
            <a:off x="4663440" y="2667000"/>
            <a:ext cx="1127760" cy="40978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E26BBD-F6C2-93FE-A818-E677DE957008}"/>
              </a:ext>
            </a:extLst>
          </p:cNvPr>
          <p:cNvSpPr/>
          <p:nvPr/>
        </p:nvSpPr>
        <p:spPr>
          <a:xfrm>
            <a:off x="4617722" y="4063154"/>
            <a:ext cx="3642360" cy="40978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4144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69AB-4E92-5ABC-EA8C-4E87EDC9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Faze u adaptaciji instrumenata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2BED6-153B-2412-922B-B9E35D6535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u="sng" dirty="0"/>
              <a:t>Konstrukcija testa</a:t>
            </a:r>
          </a:p>
          <a:p>
            <a:r>
              <a:rPr lang="sr-Latn-RS" dirty="0"/>
              <a:t>Planiranje testa</a:t>
            </a:r>
          </a:p>
          <a:p>
            <a:r>
              <a:rPr lang="sr-Latn-RS" dirty="0"/>
              <a:t>Kreiranje prve verzije testa</a:t>
            </a:r>
          </a:p>
          <a:p>
            <a:r>
              <a:rPr lang="sr-Latn-RS" dirty="0"/>
              <a:t>Pilot studija</a:t>
            </a:r>
          </a:p>
          <a:p>
            <a:r>
              <a:rPr lang="sr-Latn-RS" dirty="0"/>
              <a:t>Evaluacija testa</a:t>
            </a:r>
          </a:p>
          <a:p>
            <a:endParaRPr lang="sr-Latn-RS" dirty="0"/>
          </a:p>
          <a:p>
            <a:r>
              <a:rPr lang="sr-Latn-RS" dirty="0"/>
              <a:t>Konačna verzija testa</a:t>
            </a:r>
          </a:p>
          <a:p>
            <a:endParaRPr lang="sr-Latn-RS" dirty="0"/>
          </a:p>
          <a:p>
            <a:r>
              <a:rPr lang="sr-Latn-RS" dirty="0"/>
              <a:t>Standardizacija</a:t>
            </a:r>
          </a:p>
          <a:p>
            <a:r>
              <a:rPr lang="sr-Latn-RS" dirty="0"/>
              <a:t>Izveštavanje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D86E71-007E-9C38-1FF6-7FE5800D82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RS" u="sng" dirty="0"/>
              <a:t>Adaptacija testa</a:t>
            </a:r>
          </a:p>
          <a:p>
            <a:r>
              <a:rPr lang="sr-Latn-RS" dirty="0"/>
              <a:t>Izbor instrumenta</a:t>
            </a:r>
          </a:p>
          <a:p>
            <a:r>
              <a:rPr lang="sr-Latn-RS" dirty="0"/>
              <a:t>Prevod</a:t>
            </a:r>
          </a:p>
          <a:p>
            <a:r>
              <a:rPr lang="sr-Latn-RS" dirty="0"/>
              <a:t>Pilot testiranje</a:t>
            </a:r>
          </a:p>
          <a:p>
            <a:r>
              <a:rPr lang="sr-Latn-RS" dirty="0"/>
              <a:t>Validacija testa</a:t>
            </a:r>
          </a:p>
          <a:p>
            <a:r>
              <a:rPr lang="sr-Latn-RS" dirty="0"/>
              <a:t>Provera </a:t>
            </a:r>
            <a:r>
              <a:rPr lang="sr-Latn-RS" dirty="0" err="1"/>
              <a:t>metrijske</a:t>
            </a:r>
            <a:r>
              <a:rPr lang="sr-Latn-RS" dirty="0"/>
              <a:t> </a:t>
            </a:r>
            <a:r>
              <a:rPr lang="sr-Latn-RS" dirty="0" err="1"/>
              <a:t>invarijantnosti</a:t>
            </a:r>
            <a:endParaRPr lang="sr-Latn-RS" dirty="0"/>
          </a:p>
          <a:p>
            <a:r>
              <a:rPr lang="sr-Latn-RS" dirty="0"/>
              <a:t>Konačna verzija testa</a:t>
            </a:r>
          </a:p>
          <a:p>
            <a:endParaRPr lang="sr-Latn-RS" dirty="0"/>
          </a:p>
          <a:p>
            <a:r>
              <a:rPr lang="sr-Latn-RS" dirty="0"/>
              <a:t>Standardizacija</a:t>
            </a:r>
          </a:p>
          <a:p>
            <a:r>
              <a:rPr lang="sr-Latn-RS" dirty="0"/>
              <a:t>Izveštavanje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8543E3-477A-37C7-E27E-AAEB6CA4B1E8}"/>
              </a:ext>
            </a:extLst>
          </p:cNvPr>
          <p:cNvSpPr/>
          <p:nvPr/>
        </p:nvSpPr>
        <p:spPr>
          <a:xfrm>
            <a:off x="4663440" y="2667000"/>
            <a:ext cx="1127760" cy="40978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E26BBD-F6C2-93FE-A818-E677DE957008}"/>
              </a:ext>
            </a:extLst>
          </p:cNvPr>
          <p:cNvSpPr/>
          <p:nvPr/>
        </p:nvSpPr>
        <p:spPr>
          <a:xfrm>
            <a:off x="4617722" y="4063154"/>
            <a:ext cx="3642360" cy="40978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29B35E2-5A6C-6A07-CF29-F57835207512}"/>
              </a:ext>
            </a:extLst>
          </p:cNvPr>
          <p:cNvSpPr/>
          <p:nvPr/>
        </p:nvSpPr>
        <p:spPr>
          <a:xfrm>
            <a:off x="1017272" y="2059199"/>
            <a:ext cx="4190998" cy="380603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(Malo) više o </a:t>
            </a:r>
            <a:r>
              <a:rPr lang="sr-Latn-CS" altLang="en-US" dirty="0" err="1"/>
              <a:t>metrijskoj</a:t>
            </a:r>
            <a:r>
              <a:rPr lang="sr-Latn-CS" altLang="en-US" dirty="0"/>
              <a:t> </a:t>
            </a:r>
            <a:r>
              <a:rPr lang="sr-Latn-CS" altLang="en-US" dirty="0" err="1"/>
              <a:t>ekvivalentnosti</a:t>
            </a:r>
            <a:r>
              <a:rPr lang="sr-Latn-CS" altLang="en-US" dirty="0"/>
              <a:t> na kursu MSUP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r-Latn-CS" altLang="en-US" dirty="0"/>
              <a:t>(Mnogo) više o adaptaciji/prevođenju i </a:t>
            </a:r>
            <a:r>
              <a:rPr lang="sr-Latn-CS" altLang="en-US" dirty="0" err="1"/>
              <a:t>metrijskoj</a:t>
            </a:r>
            <a:r>
              <a:rPr lang="sr-Latn-CS" altLang="en-US" dirty="0"/>
              <a:t> </a:t>
            </a:r>
            <a:r>
              <a:rPr lang="sr-Latn-CS" altLang="en-US" dirty="0" err="1"/>
              <a:t>ekvivalentnosti</a:t>
            </a:r>
            <a:r>
              <a:rPr lang="sr-Latn-CS" altLang="en-US" dirty="0"/>
              <a:t> na ABRIR radionici:</a:t>
            </a:r>
          </a:p>
          <a:p>
            <a:pPr marL="285750" eaLnBrk="1" hangingPunct="1"/>
            <a:r>
              <a:rPr lang="sr-Latn-CS" altLang="en-US" dirty="0">
                <a:hlinkClick r:id="rId2"/>
              </a:rPr>
              <a:t>https://www.youtube.com/watch?v=OkO2jNhIlGc&amp;t=9s&amp;ab_channel=ABRIR-Big-teamandOpenScience</a:t>
            </a:r>
            <a:r>
              <a:rPr lang="sr-Latn-C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496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698F5-55C4-4C6D-8463-5F9234DA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RS" dirty="0"/>
              <a:t>Šta se (ne) može izmeriti?</a:t>
            </a:r>
          </a:p>
        </p:txBody>
      </p:sp>
      <p:pic>
        <p:nvPicPr>
          <p:cNvPr id="11267" name="Picture 5" descr="Do you fall in &amp;#39;true&amp;#39; love too quickly? Here&amp;#39;s what might be wrong in your  approach | The Times of India">
            <a:extLst>
              <a:ext uri="{FF2B5EF4-FFF2-40B4-BE49-F238E27FC236}">
                <a16:creationId xmlns:a16="http://schemas.microsoft.com/office/drawing/2014/main" id="{AF36FD6B-E813-4759-8F47-92B154710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981200"/>
            <a:ext cx="21256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>
            <a:extLst>
              <a:ext uri="{FF2B5EF4-FFF2-40B4-BE49-F238E27FC236}">
                <a16:creationId xmlns:a16="http://schemas.microsoft.com/office/drawing/2014/main" id="{D31A64A4-B5DB-48CE-BD26-69167B222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68475"/>
            <a:ext cx="54102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E76E0DFB-875B-4632-9183-7115C8DA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Faze u adaptaciji testa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FAD4591C-66AA-4E22-80CC-975E3C7C8A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U idealnom slučaju bi trebalo da se prođu praktično iste faze kao za konstrukciju novog instrumenta </a:t>
            </a:r>
            <a:r>
              <a:rPr lang="sr-Latn-CS" altLang="en-US" sz="1800" dirty="0"/>
              <a:t>(</a:t>
            </a:r>
            <a:r>
              <a:rPr lang="en-US" altLang="en-US" sz="1800" dirty="0"/>
              <a:t>International Test Commission (2010). ITC Guidelines on Adapting Tests. [http://www.intestcom.org]</a:t>
            </a:r>
            <a:r>
              <a:rPr lang="sr-Latn-CS" altLang="en-US" sz="1800" dirty="0"/>
              <a:t>)</a:t>
            </a:r>
          </a:p>
          <a:p>
            <a:pPr lvl="1" eaLnBrk="1" hangingPunct="1"/>
            <a:r>
              <a:rPr lang="sr-Latn-CS" altLang="en-US" dirty="0"/>
              <a:t>Umesto definisanja </a:t>
            </a:r>
            <a:r>
              <a:rPr lang="sr-Latn-CS" altLang="en-US" dirty="0" err="1"/>
              <a:t>konstrukta</a:t>
            </a:r>
            <a:r>
              <a:rPr lang="sr-Latn-CS" altLang="en-US" dirty="0"/>
              <a:t> i indikatora biramo test koji odgovara potrebi</a:t>
            </a:r>
          </a:p>
          <a:p>
            <a:pPr lvl="1" eaLnBrk="1" hangingPunct="1"/>
            <a:r>
              <a:rPr lang="sr-Latn-CS" altLang="en-US" dirty="0"/>
              <a:t>Umesto kreiranja stavki bavimo se prevodom</a:t>
            </a:r>
          </a:p>
          <a:p>
            <a:pPr eaLnBrk="1" hangingPunct="1"/>
            <a:r>
              <a:rPr lang="sr-Latn-CS" altLang="en-US" dirty="0"/>
              <a:t>U realnosti – često se radi samo prevođenje ili se stane u nekoj kasnijoj fazi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B87C7142-B751-4CFE-B248-D4635590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r>
              <a:rPr lang="sr-Latn-CS" altLang="en-US" dirty="0"/>
              <a:t>Prevođenje testa</a:t>
            </a:r>
            <a:endParaRPr lang="en-US" altLang="en-US" dirty="0"/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706BE554-8DD9-49B1-8B72-80F3A1C72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022725"/>
          </a:xfrm>
        </p:spPr>
        <p:txBody>
          <a:bodyPr rtlCol="0">
            <a:normAutofit/>
          </a:bodyPr>
          <a:lstStyle/>
          <a:p>
            <a:r>
              <a:rPr lang="sr-Latn-RS" altLang="en-US" sz="1800" dirty="0"/>
              <a:t>I kada govorimo samo o prevođenju – to može podrazumevati različit stepen promena u sadržaju </a:t>
            </a:r>
            <a:r>
              <a:rPr lang="sr-Latn-RS" altLang="en-US" sz="1800" dirty="0" err="1"/>
              <a:t>ajtema</a:t>
            </a:r>
            <a:endParaRPr lang="sr-Latn-RS" altLang="en-US" sz="1800" dirty="0"/>
          </a:p>
          <a:p>
            <a:r>
              <a:rPr lang="sr-Latn-RS" sz="1800" dirty="0"/>
              <a:t>Ključ za uspešan prevod/adaptaciju je da se ne zadržimo samo na jezičkoj </a:t>
            </a:r>
            <a:r>
              <a:rPr lang="sr-Latn-RS" sz="1800" dirty="0" err="1"/>
              <a:t>ekvivalentnosti</a:t>
            </a:r>
            <a:r>
              <a:rPr lang="sr-Latn-RS" sz="1800" dirty="0"/>
              <a:t>, već da obezbedimo i </a:t>
            </a:r>
            <a:r>
              <a:rPr lang="sr-Latn-RS" sz="1800" dirty="0" err="1"/>
              <a:t>metrijsku</a:t>
            </a:r>
            <a:r>
              <a:rPr lang="sr-Latn-RS" sz="1800" dirty="0"/>
              <a:t> </a:t>
            </a:r>
            <a:r>
              <a:rPr lang="sr-Latn-RS" sz="1800" dirty="0" err="1"/>
              <a:t>ekvivalentnost</a:t>
            </a:r>
            <a:endParaRPr lang="sr-Latn-RS" sz="1800" dirty="0"/>
          </a:p>
          <a:p>
            <a:pPr lvl="1"/>
            <a:r>
              <a:rPr lang="sr-Latn-RS" sz="1600" dirty="0"/>
              <a:t>Poređenja između grupa imaju smisla samo ako smo prethodno pokazali da test meri istu stvar i na isti način </a:t>
            </a:r>
          </a:p>
          <a:p>
            <a:pPr lvl="1"/>
            <a:r>
              <a:rPr lang="sr-Latn-RS" sz="1600" dirty="0"/>
              <a:t>Neophodno je identifikovati relevantne kros-kulturne razlike i stepen preklapanja </a:t>
            </a:r>
            <a:r>
              <a:rPr lang="sr-Latn-RS" sz="1600" dirty="0" err="1"/>
              <a:t>konstrukta</a:t>
            </a:r>
            <a:r>
              <a:rPr lang="sr-Latn-RS" sz="1600" dirty="0"/>
              <a:t> na dvema populacijama</a:t>
            </a:r>
          </a:p>
          <a:p>
            <a:endParaRPr lang="sr-Latn-RS" altLang="en-US" dirty="0"/>
          </a:p>
        </p:txBody>
      </p:sp>
      <p:sp>
        <p:nvSpPr>
          <p:cNvPr id="2" name="Google Shape;1155;p87">
            <a:extLst>
              <a:ext uri="{FF2B5EF4-FFF2-40B4-BE49-F238E27FC236}">
                <a16:creationId xmlns:a16="http://schemas.microsoft.com/office/drawing/2014/main" id="{8E6C3F5E-DE92-9B49-4EFA-5F33A7CB1F2D}"/>
              </a:ext>
            </a:extLst>
          </p:cNvPr>
          <p:cNvSpPr/>
          <p:nvPr/>
        </p:nvSpPr>
        <p:spPr>
          <a:xfrm>
            <a:off x="901189" y="4233900"/>
            <a:ext cx="2205900" cy="2090700"/>
          </a:xfrm>
          <a:prstGeom prst="ellipse">
            <a:avLst/>
          </a:prstGeom>
          <a:solidFill>
            <a:srgbClr val="FF5946">
              <a:alpha val="64290"/>
            </a:srgbClr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Original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1156;p87">
            <a:extLst>
              <a:ext uri="{FF2B5EF4-FFF2-40B4-BE49-F238E27FC236}">
                <a16:creationId xmlns:a16="http://schemas.microsoft.com/office/drawing/2014/main" id="{7E963D1A-B3D8-6A4C-91BC-2A4D031091B2}"/>
              </a:ext>
            </a:extLst>
          </p:cNvPr>
          <p:cNvSpPr/>
          <p:nvPr/>
        </p:nvSpPr>
        <p:spPr>
          <a:xfrm>
            <a:off x="1833646" y="4233900"/>
            <a:ext cx="2205900" cy="2090700"/>
          </a:xfrm>
          <a:prstGeom prst="ellipse">
            <a:avLst/>
          </a:prstGeom>
          <a:solidFill>
            <a:srgbClr val="FF5946">
              <a:alpha val="64290"/>
            </a:srgbClr>
          </a:solidFill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sr-Latn-RS" dirty="0">
                <a:latin typeface="Roboto"/>
                <a:ea typeface="Roboto"/>
                <a:cs typeface="Roboto"/>
                <a:sym typeface="Roboto"/>
              </a:rPr>
              <a:t>Prevod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1157;p87">
            <a:extLst>
              <a:ext uri="{FF2B5EF4-FFF2-40B4-BE49-F238E27FC236}">
                <a16:creationId xmlns:a16="http://schemas.microsoft.com/office/drawing/2014/main" id="{74A73062-E0D5-977B-10E6-217BBA28A912}"/>
              </a:ext>
            </a:extLst>
          </p:cNvPr>
          <p:cNvSpPr/>
          <p:nvPr/>
        </p:nvSpPr>
        <p:spPr>
          <a:xfrm>
            <a:off x="4412064" y="4250850"/>
            <a:ext cx="2203800" cy="2056800"/>
          </a:xfrm>
          <a:prstGeom prst="ellipse">
            <a:avLst/>
          </a:prstGeom>
          <a:solidFill>
            <a:srgbClr val="FF5946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Original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158;p87">
            <a:extLst>
              <a:ext uri="{FF2B5EF4-FFF2-40B4-BE49-F238E27FC236}">
                <a16:creationId xmlns:a16="http://schemas.microsoft.com/office/drawing/2014/main" id="{A58A0D91-7F5B-F8DE-F154-FC314336B707}"/>
              </a:ext>
            </a:extLst>
          </p:cNvPr>
          <p:cNvSpPr/>
          <p:nvPr/>
        </p:nvSpPr>
        <p:spPr>
          <a:xfrm>
            <a:off x="6254400" y="4250850"/>
            <a:ext cx="2203800" cy="2056800"/>
          </a:xfrm>
          <a:prstGeom prst="ellipse">
            <a:avLst/>
          </a:prstGeom>
          <a:solidFill>
            <a:srgbClr val="FF5946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latin typeface="Roboto"/>
                <a:ea typeface="Roboto"/>
                <a:cs typeface="Roboto"/>
                <a:sym typeface="Roboto"/>
              </a:rPr>
              <a:t>Prevod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  <p:bldP spid="2" grpId="0" animBg="1"/>
      <p:bldP spid="3" grpId="0" animBg="1"/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079E8E6-549F-46FB-AA47-244AB440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Prevođenje testa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F9B13079-63AD-4D72-B411-19BA5FD1BE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Kod neverbalnih kognitivnih testova nema velikih problema</a:t>
            </a:r>
          </a:p>
          <a:p>
            <a:pPr eaLnBrk="1" hangingPunct="1"/>
            <a:r>
              <a:rPr lang="sr-Latn-CS" altLang="en-US" dirty="0"/>
              <a:t>Kod verbalnih kognitivnih testova isti zadatak ponekad nema istu težinu (različita frekvencija reči, upotreba tuđica, gramatička pravila, dvostruka negacija)</a:t>
            </a:r>
          </a:p>
          <a:p>
            <a:pPr eaLnBrk="1" hangingPunct="1"/>
            <a:r>
              <a:rPr lang="sr-Latn-CS" altLang="en-US" dirty="0"/>
              <a:t>Kod </a:t>
            </a:r>
            <a:r>
              <a:rPr lang="sr-Latn-CS" altLang="en-US" dirty="0" err="1"/>
              <a:t>konativnih</a:t>
            </a:r>
            <a:r>
              <a:rPr lang="sr-Latn-CS" altLang="en-US" dirty="0"/>
              <a:t> testova bi prevođenje pre trebalo posmatrati kao „</a:t>
            </a:r>
            <a:r>
              <a:rPr lang="sr-Latn-CS" altLang="en-US" dirty="0" err="1"/>
              <a:t>prepevavanje</a:t>
            </a:r>
            <a:r>
              <a:rPr lang="sr-Latn-CS" altLang="en-US" dirty="0"/>
              <a:t>“ tj. prenošenje konotativnog, a ne </a:t>
            </a:r>
            <a:r>
              <a:rPr lang="sr-Latn-CS" altLang="en-US" dirty="0" err="1"/>
              <a:t>denotativnog</a:t>
            </a:r>
            <a:r>
              <a:rPr lang="sr-Latn-CS" altLang="en-US" dirty="0"/>
              <a:t> značenja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AA9E1-FC3B-259E-96A2-0444011D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Prevođenje testa - metode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EC4709-A63F-530E-31CB-B992A17A45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427245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78759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B87C7142-B751-4CFE-B248-D4635590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r>
              <a:rPr lang="sr-Latn-CS" altLang="en-US" dirty="0"/>
              <a:t>Prevođenje testa - prevodioci</a:t>
            </a:r>
            <a:endParaRPr lang="en-US" altLang="en-US" dirty="0"/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706BE554-8DD9-49B1-8B72-80F3A1C72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022725"/>
          </a:xfrm>
        </p:spPr>
        <p:txBody>
          <a:bodyPr rtlCol="0">
            <a:normAutofit/>
          </a:bodyPr>
          <a:lstStyle/>
          <a:p>
            <a:r>
              <a:rPr lang="sr-Latn-RS" altLang="en-US" dirty="0"/>
              <a:t>Idealno, prevodioci treba da budu:</a:t>
            </a:r>
          </a:p>
          <a:p>
            <a:pPr lvl="1"/>
            <a:r>
              <a:rPr lang="sr-Latn-RS" altLang="en-US" dirty="0" err="1"/>
              <a:t>Bilingvalni</a:t>
            </a:r>
            <a:r>
              <a:rPr lang="sr-Latn-RS" altLang="en-US" dirty="0"/>
              <a:t>, odnosno </a:t>
            </a:r>
            <a:r>
              <a:rPr lang="sr-Latn-RS" altLang="en-US" dirty="0" err="1"/>
              <a:t>fluentni</a:t>
            </a:r>
            <a:r>
              <a:rPr lang="sr-Latn-RS" altLang="en-US" dirty="0"/>
              <a:t> u oba jezika</a:t>
            </a:r>
          </a:p>
          <a:p>
            <a:pPr lvl="1"/>
            <a:r>
              <a:rPr lang="sr-Latn-RS" altLang="en-US" dirty="0"/>
              <a:t>Dobro poznaju obe kulture </a:t>
            </a:r>
          </a:p>
          <a:p>
            <a:pPr lvl="1"/>
            <a:r>
              <a:rPr lang="sr-Latn-RS" altLang="en-US" dirty="0"/>
              <a:t>Dobro poznaju sadržaj testa – konstrukt</a:t>
            </a:r>
          </a:p>
          <a:p>
            <a:r>
              <a:rPr lang="sr-Latn-RS" altLang="en-US" dirty="0"/>
              <a:t>Realno:</a:t>
            </a:r>
          </a:p>
          <a:p>
            <a:pPr lvl="1"/>
            <a:r>
              <a:rPr lang="sr-Latn-RS" altLang="en-US" dirty="0"/>
              <a:t>Malo ko će ispuniti sve uslove</a:t>
            </a:r>
          </a:p>
          <a:p>
            <a:pPr lvl="1"/>
            <a:r>
              <a:rPr lang="sr-Latn-RS" altLang="en-US" dirty="0"/>
              <a:t>Što više – to bolje</a:t>
            </a:r>
          </a:p>
          <a:p>
            <a:pPr lvl="1"/>
            <a:r>
              <a:rPr lang="sr-Latn-RS" altLang="en-US" dirty="0"/>
              <a:t>Dovoljno je da u kombinaciji prevodilački tim ima sve potrebne </a:t>
            </a:r>
            <a:r>
              <a:rPr lang="sr-Latn-RS" altLang="en-US" dirty="0" err="1"/>
              <a:t>kompetence</a:t>
            </a:r>
            <a:endParaRPr lang="sr-Latn-RS" altLang="en-US" dirty="0"/>
          </a:p>
        </p:txBody>
      </p:sp>
    </p:spTree>
    <p:extLst>
      <p:ext uri="{BB962C8B-B14F-4D97-AF65-F5344CB8AC3E}">
        <p14:creationId xmlns:p14="http://schemas.microsoft.com/office/powerpoint/2010/main" val="301226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1D245E64-9C77-494F-B39F-61882207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Korišćenje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stranih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testova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D9BA1FE2-83FC-4BE3-AAE6-220E1BB04F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Kada koristimo postojeće testove postavlja se pitanje autorskih prava</a:t>
            </a:r>
          </a:p>
          <a:p>
            <a:pPr eaLnBrk="1" hangingPunct="1"/>
            <a:r>
              <a:rPr lang="sr-Latn-CS" altLang="en-US" dirty="0"/>
              <a:t>Važno je ko je izdavač testa</a:t>
            </a:r>
          </a:p>
          <a:p>
            <a:pPr lvl="1" eaLnBrk="1" hangingPunct="1"/>
            <a:r>
              <a:rPr lang="sr-Latn-CS" altLang="en-US" dirty="0"/>
              <a:t>Ukoliko je vlasnik autorskih prava neka izdavačka kuća - </a:t>
            </a:r>
            <a:r>
              <a:rPr lang="sr-Latn-CS" altLang="en-US" dirty="0" err="1"/>
              <a:t>celoj</a:t>
            </a:r>
            <a:r>
              <a:rPr lang="sr-Latn-CS" altLang="en-US" dirty="0"/>
              <a:t> proceduri treba da prethodi traženje dozvole autora</a:t>
            </a:r>
          </a:p>
          <a:p>
            <a:pPr lvl="1" eaLnBrk="1" hangingPunct="1"/>
            <a:r>
              <a:rPr lang="sr-Latn-CS" altLang="en-US" dirty="0"/>
              <a:t>Ukoliko je test dostupan za slobodnu upotrebu (većina) – </a:t>
            </a:r>
            <a:r>
              <a:rPr lang="sr-Latn-CS" altLang="en-US" dirty="0" err="1"/>
              <a:t>podrazumeva</a:t>
            </a:r>
            <a:r>
              <a:rPr lang="sr-Latn-CS" altLang="en-US" dirty="0"/>
              <a:t> se da se test može prevoditi i adaptirati uz adekvatno referenciranje</a:t>
            </a:r>
          </a:p>
          <a:p>
            <a:pPr eaLnBrk="1" hangingPunct="1"/>
            <a:r>
              <a:rPr lang="sr-Latn-CS" altLang="en-US" dirty="0"/>
              <a:t>U Srbiji je sve ovo i dalje nedovoljno regulisano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04A6-5247-4097-974B-E808345E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REPOPSI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B9AB2-9E67-4D99-B874-61BEA7D74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Repozitorijum psiholoških instrumenata na srpskom jeziku (REPOPSI, REPO)</a:t>
            </a:r>
          </a:p>
          <a:p>
            <a:r>
              <a:rPr lang="sr-Latn-RS" dirty="0"/>
              <a:t>Istraživači iz LIRA-e su pokrenuli i održavaju ovaj repozitorijum: </a:t>
            </a:r>
            <a:r>
              <a:rPr lang="sr-Latn-RS" dirty="0">
                <a:hlinkClick r:id="rId2"/>
              </a:rPr>
              <a:t>https://www.repopsi.f.bg.ac.rs/sr/</a:t>
            </a:r>
            <a:endParaRPr lang="sr-Latn-RS" dirty="0"/>
          </a:p>
          <a:p>
            <a:r>
              <a:rPr lang="sr-Latn-RS" dirty="0"/>
              <a:t>Gotovo svi instrumenti u njemu su u slobodnom pristupu, postoji i aplikacija za laku pretragu</a:t>
            </a:r>
          </a:p>
          <a:p>
            <a:r>
              <a:rPr lang="sr-Latn-RS" dirty="0"/>
              <a:t>Dobrodošli ste da koristite REPO, kako da preuzimate instrumente, tako i da mu doprinesete (ukoliko obezbedite dobar kvalitet prevoda)!</a:t>
            </a:r>
          </a:p>
        </p:txBody>
      </p:sp>
    </p:spTree>
    <p:extLst>
      <p:ext uri="{BB962C8B-B14F-4D97-AF65-F5344CB8AC3E}">
        <p14:creationId xmlns:p14="http://schemas.microsoft.com/office/powerpoint/2010/main" val="30891896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764AF-6484-482E-A745-2E01D88E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Adaptacija testa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E5E6E-501C-4044-8662-313953A2D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Kada još treba raditi adaptaciju testa?</a:t>
            </a:r>
          </a:p>
          <a:p>
            <a:r>
              <a:rPr lang="sr-Latn-CS" altLang="en-US" dirty="0"/>
              <a:t>Kada se </a:t>
            </a:r>
            <a:r>
              <a:rPr lang="sr-Latn-CS" altLang="en-US" dirty="0" err="1"/>
              <a:t>menja</a:t>
            </a:r>
            <a:r>
              <a:rPr lang="sr-Latn-CS" altLang="en-US" dirty="0"/>
              <a:t> način/forma zadavanja</a:t>
            </a:r>
          </a:p>
          <a:p>
            <a:r>
              <a:rPr lang="sr-Latn-CS" altLang="en-US" dirty="0"/>
              <a:t>Kod adaptacije testova za </a:t>
            </a:r>
            <a:r>
              <a:rPr lang="sr-Latn-CS" altLang="en-US" dirty="0" err="1"/>
              <a:t>primenu</a:t>
            </a:r>
            <a:r>
              <a:rPr lang="sr-Latn-CS" altLang="en-US" dirty="0"/>
              <a:t> na računaru ponekad je potrebno napraviti nove norme za</a:t>
            </a:r>
            <a:r>
              <a:rPr lang="en-US" altLang="en-US" dirty="0"/>
              <a:t> </a:t>
            </a:r>
            <a:r>
              <a:rPr lang="sr-Latn-CS" altLang="en-US" dirty="0" err="1"/>
              <a:t>primenu</a:t>
            </a:r>
            <a:r>
              <a:rPr lang="sr-Latn-CS" altLang="en-US" dirty="0"/>
              <a:t> na računaru</a:t>
            </a:r>
            <a:endParaRPr lang="en-US" altLang="en-U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6327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4753A846-3A4C-4D57-A585-2D599CD0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CA199-2788-4D45-A567-CB8B374A89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sr-Latn-RS" altLang="sr-Latn-RS" dirty="0"/>
              <a:t>Konstrukcija novog instrumenta (i adaptacija stranog) je dugotrajan proces koji prolazi kroz nekoliko faza</a:t>
            </a:r>
          </a:p>
          <a:p>
            <a:pPr marL="0" indent="0" eaLnBrk="1" hangingPunct="1">
              <a:buNone/>
            </a:pPr>
            <a:r>
              <a:rPr lang="sr-Latn-RS" altLang="sr-Latn-RS" dirty="0"/>
              <a:t>Ovaj proces je zanimljiv i </a:t>
            </a:r>
            <a:r>
              <a:rPr lang="sr-Latn-RS" altLang="sr-Latn-RS" dirty="0" err="1"/>
              <a:t>nagrađujuć</a:t>
            </a:r>
            <a:endParaRPr lang="sr-Latn-RS" altLang="sr-Latn-RS" dirty="0"/>
          </a:p>
          <a:p>
            <a:pPr marL="0" indent="0" eaLnBrk="1" hangingPunct="1">
              <a:buNone/>
            </a:pPr>
            <a:r>
              <a:rPr lang="sr-Latn-RS" altLang="sr-Latn-RS" dirty="0"/>
              <a:t>Važno je pridržavati se smernica i prolaziti kroz sve faze odgovarajućim redosledom</a:t>
            </a:r>
          </a:p>
          <a:p>
            <a:pPr marL="0" indent="0" eaLnBrk="1" hangingPunct="1">
              <a:buNone/>
            </a:pPr>
            <a:r>
              <a:rPr lang="sr-Latn-RS" altLang="sr-Latn-RS" dirty="0"/>
              <a:t>U procesu konstrukcije instrumenta donose se različite odluke - važno je da se o njima promisli i da budu argumentovane!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>
            <a:extLst>
              <a:ext uri="{FF2B5EF4-FFF2-40B4-BE49-F238E27FC236}">
                <a16:creationId xmlns:a16="http://schemas.microsoft.com/office/drawing/2014/main" id="{A08E5518-7784-467C-8108-7B88B3891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Hvala na pažnji!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D0A9F1-5C27-4343-8B56-801F30B8E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 rtlCol="0"/>
          <a:lstStyle/>
          <a:p>
            <a:pPr eaLnBrk="1" fontAlgn="auto" hangingPunct="1">
              <a:buFont typeface="Arial" charset="0"/>
              <a:buNone/>
              <a:defRPr/>
            </a:pPr>
            <a:r>
              <a:rPr lang="sr-Latn-RS" dirty="0"/>
              <a:t>Pitanja?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8485-59BC-429D-88E6-88FD5F486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RS" dirty="0"/>
              <a:t>Šta se (ne) može izmeriti?</a:t>
            </a:r>
          </a:p>
        </p:txBody>
      </p:sp>
      <p:pic>
        <p:nvPicPr>
          <p:cNvPr id="12291" name="Picture 7" descr="Meaning of dreams: the most common dreams and what they really mean | Woman  &amp;amp; Home">
            <a:extLst>
              <a:ext uri="{FF2B5EF4-FFF2-40B4-BE49-F238E27FC236}">
                <a16:creationId xmlns:a16="http://schemas.microsoft.com/office/drawing/2014/main" id="{1E4B2D30-B8EF-43C1-997D-A10BFB47B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835150"/>
            <a:ext cx="2895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928A4133-6729-4DA9-81B3-81855CB4C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2751138"/>
            <a:ext cx="5800725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D96F241B-02DB-4774-A507-0C4A44A9C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4084638"/>
            <a:ext cx="5726112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>
            <a:extLst>
              <a:ext uri="{FF2B5EF4-FFF2-40B4-BE49-F238E27FC236}">
                <a16:creationId xmlns:a16="http://schemas.microsoft.com/office/drawing/2014/main" id="{2EDB6046-E9F0-4E9F-974A-94F054758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5257800"/>
            <a:ext cx="5645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7B4D2-F5F8-44F8-9A9B-332314E5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RS" dirty="0"/>
              <a:t>Šta se (ne) može izmeriti?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7A8B7B10-CAF5-4436-A20E-FBE6501105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RS" altLang="en-US"/>
              <a:t>Treba razmišljati o realnosti konstrukta kojim se bavimo i njegovoj merljivosti</a:t>
            </a:r>
          </a:p>
          <a:p>
            <a:pPr eaLnBrk="1" hangingPunct="1"/>
            <a:r>
              <a:rPr lang="sr-Latn-RS" altLang="en-US"/>
              <a:t>Ako smo nešto loše definisali ili je ta pojava po prirodi „upitna“ – teško da ćemo to dobro izmeriti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9834-1509-4E22-85BB-9634C1DE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Šta (ni)je psihološki test?</a:t>
            </a:r>
          </a:p>
        </p:txBody>
      </p:sp>
      <p:pic>
        <p:nvPicPr>
          <p:cNvPr id="14339" name="Content Placeholder 4">
            <a:extLst>
              <a:ext uri="{FF2B5EF4-FFF2-40B4-BE49-F238E27FC236}">
                <a16:creationId xmlns:a16="http://schemas.microsoft.com/office/drawing/2014/main" id="{38DE47A2-9DFC-4C8E-BEB3-9F5931BEB4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325" y="2282825"/>
            <a:ext cx="7543800" cy="343217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5AE48A-9FD8-49A5-8D1D-B4859841A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5000"/>
            <a:ext cx="4916800" cy="4038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FE7025-FEF4-4C4A-974E-C0229CF62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225" y="1736725"/>
            <a:ext cx="4806078" cy="4295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A2A46AEA-0C49-4296-94EE-472337842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Šta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sr-Latn-R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psihološki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1F6C4-E612-432E-929E-0E6C3884E6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RS" altLang="sr-Latn-RS" dirty="0"/>
              <a:t>Kako biste vi definisali test?</a:t>
            </a:r>
          </a:p>
          <a:p>
            <a:pPr eaLnBrk="1" hangingPunct="1"/>
            <a:r>
              <a:rPr lang="sr-Latn-RS" altLang="sr-Latn-RS" dirty="0"/>
              <a:t>Postoje različite definicije</a:t>
            </a:r>
          </a:p>
          <a:p>
            <a:pPr eaLnBrk="1" hangingPunct="1"/>
            <a:r>
              <a:rPr lang="sr-Latn-RS" altLang="sr-Latn-RS" dirty="0"/>
              <a:t>APA Standardi: test je sredstvo ili procedura pomoću koje se uzima uzorak </a:t>
            </a:r>
            <a:r>
              <a:rPr lang="sr-Latn-RS" altLang="sr-Latn-RS" dirty="0" err="1"/>
              <a:t>ispitanikovog</a:t>
            </a:r>
            <a:r>
              <a:rPr lang="sr-Latn-RS" altLang="sr-Latn-RS" dirty="0"/>
              <a:t> ponašanja iz određenog domena i zatim evaluira i </a:t>
            </a:r>
            <a:r>
              <a:rPr lang="sr-Latn-RS" altLang="sr-Latn-RS" dirty="0" err="1"/>
              <a:t>skoruje</a:t>
            </a:r>
            <a:r>
              <a:rPr lang="sr-Latn-RS" altLang="sr-Latn-RS" dirty="0"/>
              <a:t> koristeći standardizovan postupak</a:t>
            </a:r>
          </a:p>
          <a:p>
            <a:pPr eaLnBrk="1" hangingPunct="1"/>
            <a:r>
              <a:rPr lang="sr-Latn-RS" altLang="sr-Latn-RS" dirty="0" err="1"/>
              <a:t>Fajgelj</a:t>
            </a:r>
            <a:r>
              <a:rPr lang="sr-Latn-RS" altLang="sr-Latn-RS" dirty="0"/>
              <a:t>: test je sredstvo kojim se objektivno prikupljaju podaci o ponašanju ljudi</a:t>
            </a:r>
            <a:endParaRPr lang="en-US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4B05FA2-1CC4-45D2-AC68-0D9033FAA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Standardizovanost testa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4A132-36B7-4F0C-B90A-10529FF5BE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Standardizovanost</a:t>
            </a:r>
            <a:r>
              <a:rPr lang="en-US" altLang="en-US" dirty="0"/>
              <a:t> </a:t>
            </a:r>
            <a:r>
              <a:rPr lang="en-US" altLang="en-US" dirty="0" err="1"/>
              <a:t>podrazumeva</a:t>
            </a:r>
            <a:r>
              <a:rPr lang="en-US" altLang="en-US" dirty="0"/>
              <a:t> </a:t>
            </a:r>
            <a:r>
              <a:rPr lang="en-US" altLang="en-US" dirty="0" err="1"/>
              <a:t>nekoliko</a:t>
            </a:r>
            <a:r>
              <a:rPr lang="en-US" altLang="en-US" dirty="0"/>
              <a:t> </a:t>
            </a:r>
            <a:r>
              <a:rPr lang="en-US" altLang="en-US" dirty="0" err="1"/>
              <a:t>aspekata</a:t>
            </a:r>
            <a:r>
              <a:rPr lang="en-US" altLang="en-US" dirty="0"/>
              <a:t>:</a:t>
            </a:r>
          </a:p>
          <a:p>
            <a:pPr lvl="1" eaLnBrk="1" hangingPunct="1"/>
            <a:r>
              <a:rPr lang="en-US" altLang="en-US" dirty="0" err="1"/>
              <a:t>Jednak</a:t>
            </a:r>
            <a:r>
              <a:rPr lang="en-US" altLang="en-US" dirty="0"/>
              <a:t> </a:t>
            </a:r>
            <a:r>
              <a:rPr lang="en-US" altLang="en-US" dirty="0" err="1"/>
              <a:t>način</a:t>
            </a:r>
            <a:r>
              <a:rPr lang="en-US" altLang="en-US" dirty="0"/>
              <a:t> </a:t>
            </a:r>
            <a:r>
              <a:rPr lang="en-US" altLang="en-US" dirty="0" err="1"/>
              <a:t>zadavanja</a:t>
            </a:r>
            <a:r>
              <a:rPr lang="en-US" altLang="en-US" dirty="0"/>
              <a:t> za </a:t>
            </a:r>
            <a:r>
              <a:rPr lang="en-US" altLang="en-US" dirty="0" err="1"/>
              <a:t>sve</a:t>
            </a:r>
            <a:r>
              <a:rPr lang="en-US" altLang="en-US" dirty="0"/>
              <a:t> </a:t>
            </a:r>
            <a:r>
              <a:rPr lang="en-US" altLang="en-US" dirty="0" err="1"/>
              <a:t>ispitanike</a:t>
            </a:r>
            <a:endParaRPr lang="en-US" altLang="en-US" dirty="0"/>
          </a:p>
          <a:p>
            <a:pPr lvl="1" eaLnBrk="1" hangingPunct="1"/>
            <a:r>
              <a:rPr lang="en-US" altLang="en-US" dirty="0" err="1"/>
              <a:t>Jednak</a:t>
            </a:r>
            <a:r>
              <a:rPr lang="en-US" altLang="en-US" dirty="0"/>
              <a:t> </a:t>
            </a:r>
            <a:r>
              <a:rPr lang="en-US" altLang="en-US" dirty="0" err="1"/>
              <a:t>način</a:t>
            </a:r>
            <a:r>
              <a:rPr lang="en-US" altLang="en-US" dirty="0"/>
              <a:t> </a:t>
            </a:r>
            <a:r>
              <a:rPr lang="en-US" altLang="en-US" dirty="0" err="1"/>
              <a:t>ocenjivanja</a:t>
            </a:r>
            <a:r>
              <a:rPr lang="en-US" altLang="en-US" dirty="0"/>
              <a:t> za </a:t>
            </a:r>
            <a:r>
              <a:rPr lang="en-US" altLang="en-US" dirty="0" err="1"/>
              <a:t>sve</a:t>
            </a:r>
            <a:r>
              <a:rPr lang="en-US" altLang="en-US" dirty="0"/>
              <a:t> </a:t>
            </a:r>
            <a:r>
              <a:rPr lang="en-US" altLang="en-US" dirty="0" err="1"/>
              <a:t>ispitanike</a:t>
            </a:r>
            <a:endParaRPr lang="en-US" altLang="en-US" dirty="0"/>
          </a:p>
          <a:p>
            <a:pPr lvl="1" eaLnBrk="1" hangingPunct="1"/>
            <a:r>
              <a:rPr lang="en-US" altLang="en-US" dirty="0" err="1"/>
              <a:t>Jednak</a:t>
            </a:r>
            <a:r>
              <a:rPr lang="en-US" altLang="en-US" dirty="0"/>
              <a:t> </a:t>
            </a:r>
            <a:r>
              <a:rPr lang="en-US" altLang="en-US" dirty="0" err="1"/>
              <a:t>način</a:t>
            </a:r>
            <a:r>
              <a:rPr lang="en-US" altLang="en-US" dirty="0"/>
              <a:t> </a:t>
            </a:r>
            <a:r>
              <a:rPr lang="en-US" altLang="en-US" dirty="0" err="1"/>
              <a:t>tumačenja</a:t>
            </a:r>
            <a:r>
              <a:rPr lang="en-US" altLang="en-US" dirty="0"/>
              <a:t> </a:t>
            </a:r>
            <a:r>
              <a:rPr lang="en-US" altLang="en-US" dirty="0" err="1"/>
              <a:t>rezultata</a:t>
            </a:r>
            <a:r>
              <a:rPr lang="en-US" altLang="en-US" dirty="0"/>
              <a:t> za </a:t>
            </a:r>
            <a:r>
              <a:rPr lang="en-US" altLang="en-US" dirty="0" err="1"/>
              <a:t>sve</a:t>
            </a:r>
            <a:r>
              <a:rPr lang="en-US" altLang="en-US" dirty="0"/>
              <a:t> </a:t>
            </a:r>
            <a:r>
              <a:rPr lang="en-US" altLang="en-US" dirty="0" err="1"/>
              <a:t>ispitanike</a:t>
            </a:r>
            <a:endParaRPr lang="en-US" altLang="en-US" dirty="0"/>
          </a:p>
          <a:p>
            <a:pPr lvl="1" eaLnBrk="1" hangingPunct="1"/>
            <a:r>
              <a:rPr lang="en-US" altLang="en-US" dirty="0" err="1"/>
              <a:t>Jednake</a:t>
            </a:r>
            <a:r>
              <a:rPr lang="en-US" altLang="en-US" dirty="0"/>
              <a:t> </a:t>
            </a:r>
            <a:r>
              <a:rPr lang="en-US" altLang="en-US" dirty="0" err="1"/>
              <a:t>merne</a:t>
            </a:r>
            <a:r>
              <a:rPr lang="en-US" altLang="en-US" dirty="0"/>
              <a:t> </a:t>
            </a:r>
            <a:r>
              <a:rPr lang="en-US" altLang="en-US" dirty="0" err="1"/>
              <a:t>karakteristike</a:t>
            </a:r>
            <a:r>
              <a:rPr lang="en-US" altLang="en-US" dirty="0"/>
              <a:t> za </a:t>
            </a:r>
            <a:r>
              <a:rPr lang="en-US" altLang="en-US" dirty="0" err="1"/>
              <a:t>sve</a:t>
            </a:r>
            <a:r>
              <a:rPr lang="en-US" altLang="en-US" dirty="0"/>
              <a:t> </a:t>
            </a:r>
            <a:r>
              <a:rPr lang="en-US" altLang="en-US" dirty="0" err="1"/>
              <a:t>ispitanike</a:t>
            </a:r>
            <a:r>
              <a:rPr lang="en-US" altLang="en-US" dirty="0"/>
              <a:t> (</a:t>
            </a:r>
            <a:r>
              <a:rPr lang="en-US" altLang="en-US" dirty="0" err="1"/>
              <a:t>ajtemi</a:t>
            </a:r>
            <a:r>
              <a:rPr lang="en-US" altLang="en-US" dirty="0"/>
              <a:t> se ne </a:t>
            </a:r>
            <a:r>
              <a:rPr lang="en-US" altLang="en-US" dirty="0" err="1"/>
              <a:t>ponašaju</a:t>
            </a:r>
            <a:r>
              <a:rPr lang="en-US" altLang="en-US" dirty="0"/>
              <a:t> </a:t>
            </a:r>
            <a:r>
              <a:rPr lang="en-US" altLang="en-US" dirty="0" err="1"/>
              <a:t>različito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različitim</a:t>
            </a:r>
            <a:r>
              <a:rPr lang="en-US" altLang="en-US" dirty="0"/>
              <a:t> </a:t>
            </a:r>
            <a:r>
              <a:rPr lang="en-US" altLang="en-US" dirty="0" err="1"/>
              <a:t>grupama</a:t>
            </a:r>
            <a:r>
              <a:rPr lang="en-US" altLang="en-US" dirty="0"/>
              <a:t>)</a:t>
            </a:r>
            <a:endParaRPr lang="sr-Latn-RS" altLang="en-US" dirty="0"/>
          </a:p>
          <a:p>
            <a:pPr marL="200025" lvl="1" indent="0" eaLnBrk="1" hangingPunct="1">
              <a:buNone/>
            </a:pPr>
            <a:endParaRPr lang="sr-Latn-RS" altLang="en-US" dirty="0"/>
          </a:p>
          <a:p>
            <a:pPr marL="0" indent="-92075" eaLnBrk="1" hangingPunct="1">
              <a:buNone/>
            </a:pPr>
            <a:r>
              <a:rPr lang="sr-Latn-RS" altLang="en-US" dirty="0" err="1"/>
              <a:t>Standardizovanost</a:t>
            </a:r>
            <a:r>
              <a:rPr lang="sr-Latn-RS" altLang="en-US" dirty="0"/>
              <a:t> je nužan, ali ne i dovoljan uslov da instrument bude kvalitetan</a:t>
            </a:r>
          </a:p>
          <a:p>
            <a:pPr marL="0" indent="-92075" eaLnBrk="1" hangingPunct="1">
              <a:buNone/>
            </a:pPr>
            <a:r>
              <a:rPr lang="sr-Latn-RS" altLang="en-US" dirty="0"/>
              <a:t>Više o merilima kvaliteta testa u ovom i narednom semestru!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2891</TotalTime>
  <Words>2558</Words>
  <Application>Microsoft Office PowerPoint</Application>
  <PresentationFormat>On-screen Show (4:3)</PresentationFormat>
  <Paragraphs>395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Roboto</vt:lpstr>
      <vt:lpstr>Retrospect</vt:lpstr>
      <vt:lpstr>KONSTRUKCIJA PSIHOLOŠKIH MERNIH INSTRUMENATA</vt:lpstr>
      <vt:lpstr>Teorija merenja</vt:lpstr>
      <vt:lpstr>Šta se (ne) može izmeriti?</vt:lpstr>
      <vt:lpstr>Šta se (ne) može izmeriti?</vt:lpstr>
      <vt:lpstr>Šta se (ne) može izmeriti?</vt:lpstr>
      <vt:lpstr>Šta se (ne) može izmeriti?</vt:lpstr>
      <vt:lpstr>Šta (ni)je psihološki test?</vt:lpstr>
      <vt:lpstr>Šta je psihološki test?</vt:lpstr>
      <vt:lpstr>Standardizovanost testa</vt:lpstr>
      <vt:lpstr>VRSTE TESTOVA</vt:lpstr>
      <vt:lpstr>Vrste testova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i druge metode</vt:lpstr>
      <vt:lpstr>FAZE U KONSTRUKCIJI PSIHOLOŠKIH MERNIH INSTRUMENATA</vt:lpstr>
      <vt:lpstr>Faze u konstrukciji instrumenta</vt:lpstr>
      <vt:lpstr>Faze u konstrukciji instrumenta</vt:lpstr>
      <vt:lpstr>Faze u konstrukciji instrumenta</vt:lpstr>
      <vt:lpstr>Faze u konstrukciji instrumenta</vt:lpstr>
      <vt:lpstr>Faze u konstrukciji instrumenta</vt:lpstr>
      <vt:lpstr>Faze u konstrukciji instrumenta</vt:lpstr>
      <vt:lpstr>Faze u konstrukciji instrumenta</vt:lpstr>
      <vt:lpstr>Faze u konstrukciji instrumenta</vt:lpstr>
      <vt:lpstr>Faze u konstrukciji instrumenta</vt:lpstr>
      <vt:lpstr>Faze u konstrukciji instrumenta</vt:lpstr>
      <vt:lpstr>KORIŠĆENJE STRANIH TESTOVA</vt:lpstr>
      <vt:lpstr>Korišćenje stranih testova</vt:lpstr>
      <vt:lpstr>Faze u adaptaciji instrumenata</vt:lpstr>
      <vt:lpstr>Faze u adaptaciji instrumenata</vt:lpstr>
      <vt:lpstr>Faze u adaptaciji testa</vt:lpstr>
      <vt:lpstr>Prevođenje testa</vt:lpstr>
      <vt:lpstr>Prevođenje testa</vt:lpstr>
      <vt:lpstr>Prevođenje testa - metode</vt:lpstr>
      <vt:lpstr>Prevođenje testa - prevodioci</vt:lpstr>
      <vt:lpstr>Korišćenje stranih testova</vt:lpstr>
      <vt:lpstr>REPOPSI</vt:lpstr>
      <vt:lpstr>Adaptacija testa</vt:lpstr>
      <vt:lpstr>Zaključak</vt:lpstr>
      <vt:lpstr>Hvala na pažnji!</vt:lpstr>
    </vt:vector>
  </TitlesOfParts>
  <Company>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Goran Opacic</dc:creator>
  <cp:lastModifiedBy>Danka Purić</cp:lastModifiedBy>
  <cp:revision>501</cp:revision>
  <dcterms:created xsi:type="dcterms:W3CDTF">2011-02-24T10:13:42Z</dcterms:created>
  <dcterms:modified xsi:type="dcterms:W3CDTF">2023-10-10T08:36:09Z</dcterms:modified>
</cp:coreProperties>
</file>