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85" r:id="rId3"/>
    <p:sldId id="260" r:id="rId4"/>
    <p:sldId id="288" r:id="rId5"/>
    <p:sldId id="298" r:id="rId6"/>
    <p:sldId id="289" r:id="rId7"/>
    <p:sldId id="290" r:id="rId8"/>
    <p:sldId id="291" r:id="rId9"/>
    <p:sldId id="292" r:id="rId10"/>
    <p:sldId id="296" r:id="rId11"/>
    <p:sldId id="293" r:id="rId12"/>
    <p:sldId id="294" r:id="rId13"/>
    <p:sldId id="295" r:id="rId14"/>
    <p:sldId id="297" r:id="rId15"/>
    <p:sldId id="299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C3005-FC32-48FC-B65F-4C254786910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8D6CD348-B08E-493E-A36F-570648B840B9}">
      <dgm:prSet phldrT="[Text]"/>
      <dgm:spPr/>
      <dgm:t>
        <a:bodyPr/>
        <a:lstStyle/>
        <a:p>
          <a:r>
            <a:rPr lang="sr-Latn-RS" dirty="0" err="1"/>
            <a:t>Moodle</a:t>
          </a:r>
          <a:r>
            <a:rPr lang="sr-Latn-RS" dirty="0"/>
            <a:t> prijava</a:t>
          </a:r>
        </a:p>
      </dgm:t>
    </dgm:pt>
    <dgm:pt modelId="{E1BBB264-A1F0-4592-9A5C-8485D8A8E4F7}" type="parTrans" cxnId="{20C450BD-703C-4A40-9F44-D5AA8C2592B6}">
      <dgm:prSet/>
      <dgm:spPr/>
      <dgm:t>
        <a:bodyPr/>
        <a:lstStyle/>
        <a:p>
          <a:endParaRPr lang="sr-Latn-RS"/>
        </a:p>
      </dgm:t>
    </dgm:pt>
    <dgm:pt modelId="{2E17B106-C915-484B-B0B3-D9DC377894CA}" type="sibTrans" cxnId="{20C450BD-703C-4A40-9F44-D5AA8C2592B6}">
      <dgm:prSet/>
      <dgm:spPr/>
      <dgm:t>
        <a:bodyPr/>
        <a:lstStyle/>
        <a:p>
          <a:endParaRPr lang="sr-Latn-RS"/>
        </a:p>
      </dgm:t>
    </dgm:pt>
    <dgm:pt modelId="{DDD0DCFB-4B41-47B0-BF63-4FC554A0311C}">
      <dgm:prSet phldrT="[Text]"/>
      <dgm:spPr/>
      <dgm:t>
        <a:bodyPr anchor="ctr"/>
        <a:lstStyle/>
        <a:p>
          <a:r>
            <a:rPr lang="sr-Latn-RS" dirty="0"/>
            <a:t>Neophodno za polaganje ispita</a:t>
          </a:r>
        </a:p>
      </dgm:t>
    </dgm:pt>
    <dgm:pt modelId="{5A6C12D9-40E2-410B-822E-FAFB983C781A}" type="parTrans" cxnId="{6384411F-EFBF-478A-8F16-0DA836ECA44F}">
      <dgm:prSet/>
      <dgm:spPr/>
      <dgm:t>
        <a:bodyPr/>
        <a:lstStyle/>
        <a:p>
          <a:endParaRPr lang="sr-Latn-RS"/>
        </a:p>
      </dgm:t>
    </dgm:pt>
    <dgm:pt modelId="{76E1CABF-359F-4BFD-9F5E-5EAA1E2E13E5}" type="sibTrans" cxnId="{6384411F-EFBF-478A-8F16-0DA836ECA44F}">
      <dgm:prSet/>
      <dgm:spPr/>
      <dgm:t>
        <a:bodyPr/>
        <a:lstStyle/>
        <a:p>
          <a:endParaRPr lang="sr-Latn-RS"/>
        </a:p>
      </dgm:t>
    </dgm:pt>
    <dgm:pt modelId="{B2676C08-98F0-4F6D-90CD-C377C2A27F5B}">
      <dgm:prSet phldrT="[Text]"/>
      <dgm:spPr/>
      <dgm:t>
        <a:bodyPr anchor="ctr"/>
        <a:lstStyle/>
        <a:p>
          <a:r>
            <a:rPr lang="sr-Latn-RS" dirty="0"/>
            <a:t>Irelevantno za upis ocene</a:t>
          </a:r>
        </a:p>
      </dgm:t>
    </dgm:pt>
    <dgm:pt modelId="{F605750A-98A6-4038-8E87-919AE8BC30EE}" type="parTrans" cxnId="{D4D74198-4490-44FA-B88B-BBBD374DFA2A}">
      <dgm:prSet/>
      <dgm:spPr/>
      <dgm:t>
        <a:bodyPr/>
        <a:lstStyle/>
        <a:p>
          <a:endParaRPr lang="sr-Latn-RS"/>
        </a:p>
      </dgm:t>
    </dgm:pt>
    <dgm:pt modelId="{B4080A54-5CF3-4E8E-8880-D43343D95396}" type="sibTrans" cxnId="{D4D74198-4490-44FA-B88B-BBBD374DFA2A}">
      <dgm:prSet/>
      <dgm:spPr/>
      <dgm:t>
        <a:bodyPr/>
        <a:lstStyle/>
        <a:p>
          <a:endParaRPr lang="sr-Latn-RS"/>
        </a:p>
      </dgm:t>
    </dgm:pt>
    <dgm:pt modelId="{BA19357C-32A7-4BE5-B548-94531C8A170C}">
      <dgm:prSet phldrT="[Text]"/>
      <dgm:spPr/>
      <dgm:t>
        <a:bodyPr/>
        <a:lstStyle/>
        <a:p>
          <a:r>
            <a:rPr lang="sr-Latn-RS" dirty="0"/>
            <a:t>e-indeks</a:t>
          </a:r>
        </a:p>
        <a:p>
          <a:r>
            <a:rPr lang="sr-Latn-RS" dirty="0"/>
            <a:t>prijava</a:t>
          </a:r>
        </a:p>
      </dgm:t>
    </dgm:pt>
    <dgm:pt modelId="{4DD3F248-E450-4328-BEF5-2327AAF88205}" type="parTrans" cxnId="{CF837E28-B8AE-40D7-8E0B-8D206169B427}">
      <dgm:prSet/>
      <dgm:spPr/>
      <dgm:t>
        <a:bodyPr/>
        <a:lstStyle/>
        <a:p>
          <a:endParaRPr lang="sr-Latn-RS"/>
        </a:p>
      </dgm:t>
    </dgm:pt>
    <dgm:pt modelId="{79F46183-9E0C-47BA-8779-15DC642CB0D8}" type="sibTrans" cxnId="{CF837E28-B8AE-40D7-8E0B-8D206169B427}">
      <dgm:prSet/>
      <dgm:spPr/>
      <dgm:t>
        <a:bodyPr/>
        <a:lstStyle/>
        <a:p>
          <a:endParaRPr lang="sr-Latn-RS"/>
        </a:p>
      </dgm:t>
    </dgm:pt>
    <dgm:pt modelId="{89837F17-5767-4903-ADB7-40F9532FD02C}">
      <dgm:prSet phldrT="[Text]"/>
      <dgm:spPr/>
      <dgm:t>
        <a:bodyPr anchor="ctr"/>
        <a:lstStyle/>
        <a:p>
          <a:r>
            <a:rPr lang="sr-Latn-RS" dirty="0"/>
            <a:t>Neophodno za upis ocene</a:t>
          </a:r>
        </a:p>
      </dgm:t>
    </dgm:pt>
    <dgm:pt modelId="{7B5C41B3-D23B-432E-B2B1-DBC3F5421484}" type="parTrans" cxnId="{CF26FE7E-31E7-4F1E-847C-93CF5D6378AC}">
      <dgm:prSet/>
      <dgm:spPr/>
      <dgm:t>
        <a:bodyPr/>
        <a:lstStyle/>
        <a:p>
          <a:endParaRPr lang="sr-Latn-RS"/>
        </a:p>
      </dgm:t>
    </dgm:pt>
    <dgm:pt modelId="{6733B072-006E-4BA1-B4F8-4F86596E3D18}" type="sibTrans" cxnId="{CF26FE7E-31E7-4F1E-847C-93CF5D6378AC}">
      <dgm:prSet/>
      <dgm:spPr/>
      <dgm:t>
        <a:bodyPr/>
        <a:lstStyle/>
        <a:p>
          <a:endParaRPr lang="sr-Latn-RS"/>
        </a:p>
      </dgm:t>
    </dgm:pt>
    <dgm:pt modelId="{3D94C8F4-0FBE-4071-8CE9-AED8019E91F7}">
      <dgm:prSet phldrT="[Text]"/>
      <dgm:spPr/>
      <dgm:t>
        <a:bodyPr anchor="ctr"/>
        <a:lstStyle/>
        <a:p>
          <a:r>
            <a:rPr lang="sr-Latn-RS" dirty="0"/>
            <a:t>Irelevantno za polaganje ispita</a:t>
          </a:r>
        </a:p>
      </dgm:t>
    </dgm:pt>
    <dgm:pt modelId="{82376532-B2CD-464F-93EF-41D08834EB7A}" type="parTrans" cxnId="{866CAE12-9FE1-4A49-854A-16ABF20C4F0C}">
      <dgm:prSet/>
      <dgm:spPr/>
      <dgm:t>
        <a:bodyPr/>
        <a:lstStyle/>
        <a:p>
          <a:endParaRPr lang="sr-Latn-RS"/>
        </a:p>
      </dgm:t>
    </dgm:pt>
    <dgm:pt modelId="{D42A55B3-7F39-4802-9E5F-79B0B0542967}" type="sibTrans" cxnId="{866CAE12-9FE1-4A49-854A-16ABF20C4F0C}">
      <dgm:prSet/>
      <dgm:spPr/>
      <dgm:t>
        <a:bodyPr/>
        <a:lstStyle/>
        <a:p>
          <a:endParaRPr lang="sr-Latn-RS"/>
        </a:p>
      </dgm:t>
    </dgm:pt>
    <dgm:pt modelId="{0EE8B791-19FF-49C5-811E-1D742EB77B86}" type="pres">
      <dgm:prSet presAssocID="{39EC3005-FC32-48FC-B65F-4C2547869109}" presName="Name0" presStyleCnt="0">
        <dgm:presLayoutVars>
          <dgm:dir/>
          <dgm:animLvl val="lvl"/>
          <dgm:resizeHandles/>
        </dgm:presLayoutVars>
      </dgm:prSet>
      <dgm:spPr/>
    </dgm:pt>
    <dgm:pt modelId="{EF87DC70-E8FD-4AF3-96FD-DC44502E15E7}" type="pres">
      <dgm:prSet presAssocID="{8D6CD348-B08E-493E-A36F-570648B840B9}" presName="linNode" presStyleCnt="0"/>
      <dgm:spPr/>
    </dgm:pt>
    <dgm:pt modelId="{215DA37A-299C-467A-A31A-BC10C2D9ACE4}" type="pres">
      <dgm:prSet presAssocID="{8D6CD348-B08E-493E-A36F-570648B840B9}" presName="parentShp" presStyleLbl="node1" presStyleIdx="0" presStyleCnt="2">
        <dgm:presLayoutVars>
          <dgm:bulletEnabled val="1"/>
        </dgm:presLayoutVars>
      </dgm:prSet>
      <dgm:spPr/>
    </dgm:pt>
    <dgm:pt modelId="{3BA805B7-6F78-4722-BF56-7D04AFA20E0F}" type="pres">
      <dgm:prSet presAssocID="{8D6CD348-B08E-493E-A36F-570648B840B9}" presName="childShp" presStyleLbl="bgAccFollowNode1" presStyleIdx="0" presStyleCnt="2">
        <dgm:presLayoutVars>
          <dgm:bulletEnabled val="1"/>
        </dgm:presLayoutVars>
      </dgm:prSet>
      <dgm:spPr/>
    </dgm:pt>
    <dgm:pt modelId="{E4F1F8FC-D6B1-472A-94EE-F3EB8DA26EAB}" type="pres">
      <dgm:prSet presAssocID="{2E17B106-C915-484B-B0B3-D9DC377894CA}" presName="spacing" presStyleCnt="0"/>
      <dgm:spPr/>
    </dgm:pt>
    <dgm:pt modelId="{E9FD0133-D1E0-40E9-8308-80235137CCBC}" type="pres">
      <dgm:prSet presAssocID="{BA19357C-32A7-4BE5-B548-94531C8A170C}" presName="linNode" presStyleCnt="0"/>
      <dgm:spPr/>
    </dgm:pt>
    <dgm:pt modelId="{F7D6F38A-9259-41AE-8BCD-9557A9EF88AE}" type="pres">
      <dgm:prSet presAssocID="{BA19357C-32A7-4BE5-B548-94531C8A170C}" presName="parentShp" presStyleLbl="node1" presStyleIdx="1" presStyleCnt="2">
        <dgm:presLayoutVars>
          <dgm:bulletEnabled val="1"/>
        </dgm:presLayoutVars>
      </dgm:prSet>
      <dgm:spPr/>
    </dgm:pt>
    <dgm:pt modelId="{26BC5CAE-70DF-4268-ABF6-A3330644335B}" type="pres">
      <dgm:prSet presAssocID="{BA19357C-32A7-4BE5-B548-94531C8A170C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1C5A2F0E-E266-43FC-B5AD-A71F0B49C6B5}" type="presOf" srcId="{39EC3005-FC32-48FC-B65F-4C2547869109}" destId="{0EE8B791-19FF-49C5-811E-1D742EB77B86}" srcOrd="0" destOrd="0" presId="urn:microsoft.com/office/officeart/2005/8/layout/vList6"/>
    <dgm:cxn modelId="{866CAE12-9FE1-4A49-854A-16ABF20C4F0C}" srcId="{BA19357C-32A7-4BE5-B548-94531C8A170C}" destId="{3D94C8F4-0FBE-4071-8CE9-AED8019E91F7}" srcOrd="1" destOrd="0" parTransId="{82376532-B2CD-464F-93EF-41D08834EB7A}" sibTransId="{D42A55B3-7F39-4802-9E5F-79B0B0542967}"/>
    <dgm:cxn modelId="{6384411F-EFBF-478A-8F16-0DA836ECA44F}" srcId="{8D6CD348-B08E-493E-A36F-570648B840B9}" destId="{DDD0DCFB-4B41-47B0-BF63-4FC554A0311C}" srcOrd="0" destOrd="0" parTransId="{5A6C12D9-40E2-410B-822E-FAFB983C781A}" sibTransId="{76E1CABF-359F-4BFD-9F5E-5EAA1E2E13E5}"/>
    <dgm:cxn modelId="{CF837E28-B8AE-40D7-8E0B-8D206169B427}" srcId="{39EC3005-FC32-48FC-B65F-4C2547869109}" destId="{BA19357C-32A7-4BE5-B548-94531C8A170C}" srcOrd="1" destOrd="0" parTransId="{4DD3F248-E450-4328-BEF5-2327AAF88205}" sibTransId="{79F46183-9E0C-47BA-8779-15DC642CB0D8}"/>
    <dgm:cxn modelId="{35240A32-AA2B-4157-96FB-F876B62708DB}" type="presOf" srcId="{DDD0DCFB-4B41-47B0-BF63-4FC554A0311C}" destId="{3BA805B7-6F78-4722-BF56-7D04AFA20E0F}" srcOrd="0" destOrd="0" presId="urn:microsoft.com/office/officeart/2005/8/layout/vList6"/>
    <dgm:cxn modelId="{FE00B864-2455-4500-802A-8BE996A3FAA3}" type="presOf" srcId="{B2676C08-98F0-4F6D-90CD-C377C2A27F5B}" destId="{3BA805B7-6F78-4722-BF56-7D04AFA20E0F}" srcOrd="0" destOrd="1" presId="urn:microsoft.com/office/officeart/2005/8/layout/vList6"/>
    <dgm:cxn modelId="{90D6154F-D24C-4A5F-B853-7D976E8E1D3F}" type="presOf" srcId="{89837F17-5767-4903-ADB7-40F9532FD02C}" destId="{26BC5CAE-70DF-4268-ABF6-A3330644335B}" srcOrd="0" destOrd="0" presId="urn:microsoft.com/office/officeart/2005/8/layout/vList6"/>
    <dgm:cxn modelId="{57114051-3805-4084-A8CB-BF1A7C796767}" type="presOf" srcId="{BA19357C-32A7-4BE5-B548-94531C8A170C}" destId="{F7D6F38A-9259-41AE-8BCD-9557A9EF88AE}" srcOrd="0" destOrd="0" presId="urn:microsoft.com/office/officeart/2005/8/layout/vList6"/>
    <dgm:cxn modelId="{CF26FE7E-31E7-4F1E-847C-93CF5D6378AC}" srcId="{BA19357C-32A7-4BE5-B548-94531C8A170C}" destId="{89837F17-5767-4903-ADB7-40F9532FD02C}" srcOrd="0" destOrd="0" parTransId="{7B5C41B3-D23B-432E-B2B1-DBC3F5421484}" sibTransId="{6733B072-006E-4BA1-B4F8-4F86596E3D18}"/>
    <dgm:cxn modelId="{D4D74198-4490-44FA-B88B-BBBD374DFA2A}" srcId="{8D6CD348-B08E-493E-A36F-570648B840B9}" destId="{B2676C08-98F0-4F6D-90CD-C377C2A27F5B}" srcOrd="1" destOrd="0" parTransId="{F605750A-98A6-4038-8E87-919AE8BC30EE}" sibTransId="{B4080A54-5CF3-4E8E-8880-D43343D95396}"/>
    <dgm:cxn modelId="{20C450BD-703C-4A40-9F44-D5AA8C2592B6}" srcId="{39EC3005-FC32-48FC-B65F-4C2547869109}" destId="{8D6CD348-B08E-493E-A36F-570648B840B9}" srcOrd="0" destOrd="0" parTransId="{E1BBB264-A1F0-4592-9A5C-8485D8A8E4F7}" sibTransId="{2E17B106-C915-484B-B0B3-D9DC377894CA}"/>
    <dgm:cxn modelId="{316343D9-C137-4984-91D2-912DE7A9FBCA}" type="presOf" srcId="{3D94C8F4-0FBE-4071-8CE9-AED8019E91F7}" destId="{26BC5CAE-70DF-4268-ABF6-A3330644335B}" srcOrd="0" destOrd="1" presId="urn:microsoft.com/office/officeart/2005/8/layout/vList6"/>
    <dgm:cxn modelId="{5C4359DA-4091-4B65-805A-12B2FF3BC31A}" type="presOf" srcId="{8D6CD348-B08E-493E-A36F-570648B840B9}" destId="{215DA37A-299C-467A-A31A-BC10C2D9ACE4}" srcOrd="0" destOrd="0" presId="urn:microsoft.com/office/officeart/2005/8/layout/vList6"/>
    <dgm:cxn modelId="{B7ED9383-F86F-4E88-BDA9-1774FCFEDEF5}" type="presParOf" srcId="{0EE8B791-19FF-49C5-811E-1D742EB77B86}" destId="{EF87DC70-E8FD-4AF3-96FD-DC44502E15E7}" srcOrd="0" destOrd="0" presId="urn:microsoft.com/office/officeart/2005/8/layout/vList6"/>
    <dgm:cxn modelId="{E5F4DBC6-1A1C-46C6-9FFD-D2DC5EB7C2E4}" type="presParOf" srcId="{EF87DC70-E8FD-4AF3-96FD-DC44502E15E7}" destId="{215DA37A-299C-467A-A31A-BC10C2D9ACE4}" srcOrd="0" destOrd="0" presId="urn:microsoft.com/office/officeart/2005/8/layout/vList6"/>
    <dgm:cxn modelId="{E72BF47D-8382-4818-9AF2-BD83330D5EA4}" type="presParOf" srcId="{EF87DC70-E8FD-4AF3-96FD-DC44502E15E7}" destId="{3BA805B7-6F78-4722-BF56-7D04AFA20E0F}" srcOrd="1" destOrd="0" presId="urn:microsoft.com/office/officeart/2005/8/layout/vList6"/>
    <dgm:cxn modelId="{4CB5C580-0BBC-4F42-80D0-82308558E22D}" type="presParOf" srcId="{0EE8B791-19FF-49C5-811E-1D742EB77B86}" destId="{E4F1F8FC-D6B1-472A-94EE-F3EB8DA26EAB}" srcOrd="1" destOrd="0" presId="urn:microsoft.com/office/officeart/2005/8/layout/vList6"/>
    <dgm:cxn modelId="{3AB2AA39-EFBE-492C-9233-258251745966}" type="presParOf" srcId="{0EE8B791-19FF-49C5-811E-1D742EB77B86}" destId="{E9FD0133-D1E0-40E9-8308-80235137CCBC}" srcOrd="2" destOrd="0" presId="urn:microsoft.com/office/officeart/2005/8/layout/vList6"/>
    <dgm:cxn modelId="{2420A587-A3CF-4D7A-9683-6A55E55ADAB7}" type="presParOf" srcId="{E9FD0133-D1E0-40E9-8308-80235137CCBC}" destId="{F7D6F38A-9259-41AE-8BCD-9557A9EF88AE}" srcOrd="0" destOrd="0" presId="urn:microsoft.com/office/officeart/2005/8/layout/vList6"/>
    <dgm:cxn modelId="{0260A28E-3B22-4054-BB4F-E945B58C55B0}" type="presParOf" srcId="{E9FD0133-D1E0-40E9-8308-80235137CCBC}" destId="{26BC5CAE-70DF-4268-ABF6-A3330644335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215647-690F-4AE4-BE6C-9B081859BFA1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E185C386-47FB-47F8-AA7C-0BE9050087B0}">
      <dgm:prSet phldrT="[Text]"/>
      <dgm:spPr/>
      <dgm:t>
        <a:bodyPr/>
        <a:lstStyle/>
        <a:p>
          <a:r>
            <a:rPr lang="sr-Latn-RS" dirty="0"/>
            <a:t>Prijavite ispit preko e-indeksa</a:t>
          </a:r>
        </a:p>
      </dgm:t>
    </dgm:pt>
    <dgm:pt modelId="{2CF3B5FC-016E-451E-A0A2-E8F265B3AF59}" type="parTrans" cxnId="{A21C7E5A-ECB7-41B9-B8AE-F099C205A2B4}">
      <dgm:prSet/>
      <dgm:spPr/>
      <dgm:t>
        <a:bodyPr/>
        <a:lstStyle/>
        <a:p>
          <a:endParaRPr lang="sr-Latn-RS"/>
        </a:p>
      </dgm:t>
    </dgm:pt>
    <dgm:pt modelId="{6EA14704-3C8B-4415-B819-8B3BDBF6A3F0}" type="sibTrans" cxnId="{A21C7E5A-ECB7-41B9-B8AE-F099C205A2B4}">
      <dgm:prSet/>
      <dgm:spPr/>
      <dgm:t>
        <a:bodyPr/>
        <a:lstStyle/>
        <a:p>
          <a:endParaRPr lang="sr-Latn-RS"/>
        </a:p>
      </dgm:t>
    </dgm:pt>
    <dgm:pt modelId="{D12F3FF2-7A53-460C-A046-757118023D00}">
      <dgm:prSet phldrT="[Text]"/>
      <dgm:spPr/>
      <dgm:t>
        <a:bodyPr/>
        <a:lstStyle/>
        <a:p>
          <a:r>
            <a:rPr lang="sr-Latn-RS" dirty="0"/>
            <a:t>Vaše ime se nalazi na e-zapisniku</a:t>
          </a:r>
        </a:p>
      </dgm:t>
    </dgm:pt>
    <dgm:pt modelId="{21DE5895-174B-4D80-8230-986E4965F44A}" type="parTrans" cxnId="{CD0583F3-8C67-4389-8607-1B0348967E80}">
      <dgm:prSet/>
      <dgm:spPr/>
      <dgm:t>
        <a:bodyPr/>
        <a:lstStyle/>
        <a:p>
          <a:endParaRPr lang="sr-Latn-RS"/>
        </a:p>
      </dgm:t>
    </dgm:pt>
    <dgm:pt modelId="{EF376C4A-9269-43C2-8E53-44C82B8F1D98}" type="sibTrans" cxnId="{CD0583F3-8C67-4389-8607-1B0348967E80}">
      <dgm:prSet/>
      <dgm:spPr/>
      <dgm:t>
        <a:bodyPr/>
        <a:lstStyle/>
        <a:p>
          <a:endParaRPr lang="sr-Latn-RS"/>
        </a:p>
      </dgm:t>
    </dgm:pt>
    <dgm:pt modelId="{3156728D-FE8F-4629-9339-2F41253A279A}">
      <dgm:prSet phldrT="[Text]"/>
      <dgm:spPr/>
      <dgm:t>
        <a:bodyPr/>
        <a:lstStyle/>
        <a:p>
          <a:r>
            <a:rPr lang="sr-Latn-RS" dirty="0"/>
            <a:t>Ako ste položili sve, upisujemo vam ocenu u zapisnik</a:t>
          </a:r>
        </a:p>
      </dgm:t>
    </dgm:pt>
    <dgm:pt modelId="{F5BF25A0-9E64-4287-A10D-A24C1D02B392}" type="parTrans" cxnId="{54B4663E-4AE8-4332-A5A6-4409D50E82A8}">
      <dgm:prSet/>
      <dgm:spPr/>
      <dgm:t>
        <a:bodyPr/>
        <a:lstStyle/>
        <a:p>
          <a:endParaRPr lang="sr-Latn-RS"/>
        </a:p>
      </dgm:t>
    </dgm:pt>
    <dgm:pt modelId="{A0B6703F-4135-46BB-B205-6F60761FB7B3}" type="sibTrans" cxnId="{54B4663E-4AE8-4332-A5A6-4409D50E82A8}">
      <dgm:prSet/>
      <dgm:spPr/>
      <dgm:t>
        <a:bodyPr/>
        <a:lstStyle/>
        <a:p>
          <a:endParaRPr lang="sr-Latn-RS"/>
        </a:p>
      </dgm:t>
    </dgm:pt>
    <dgm:pt modelId="{2D928001-A0D9-440D-90A4-4D348377B118}">
      <dgm:prSet phldrT="[Text]"/>
      <dgm:spPr/>
      <dgm:t>
        <a:bodyPr/>
        <a:lstStyle/>
        <a:p>
          <a:r>
            <a:rPr lang="sr-Latn-RS" dirty="0"/>
            <a:t>Predaja zapisnika – nekoliko dana nakon ispita; zapisnik se zaključava</a:t>
          </a:r>
        </a:p>
      </dgm:t>
    </dgm:pt>
    <dgm:pt modelId="{C159D198-626A-4168-9A5D-1FBAC7175BED}" type="parTrans" cxnId="{E2CCDCFF-BAC7-44DD-BABC-A37958EC6800}">
      <dgm:prSet/>
      <dgm:spPr/>
      <dgm:t>
        <a:bodyPr/>
        <a:lstStyle/>
        <a:p>
          <a:endParaRPr lang="sr-Latn-RS"/>
        </a:p>
      </dgm:t>
    </dgm:pt>
    <dgm:pt modelId="{A12A23F0-49B4-4987-B31C-0D7EB82AA848}" type="sibTrans" cxnId="{E2CCDCFF-BAC7-44DD-BABC-A37958EC6800}">
      <dgm:prSet/>
      <dgm:spPr/>
      <dgm:t>
        <a:bodyPr/>
        <a:lstStyle/>
        <a:p>
          <a:endParaRPr lang="sr-Latn-RS"/>
        </a:p>
      </dgm:t>
    </dgm:pt>
    <dgm:pt modelId="{AB5CD110-458E-4D1C-AEF4-3E5CF89BC378}">
      <dgm:prSet phldrT="[Text]"/>
      <dgm:spPr/>
      <dgm:t>
        <a:bodyPr/>
        <a:lstStyle/>
        <a:p>
          <a:r>
            <a:rPr lang="sr-Latn-RS" dirty="0"/>
            <a:t>Upisana vam je ocena!</a:t>
          </a:r>
        </a:p>
      </dgm:t>
    </dgm:pt>
    <dgm:pt modelId="{522FB06B-3B13-468A-920D-D5027A3BF467}" type="parTrans" cxnId="{84ECF201-28F4-425A-A4DE-05BD2621688D}">
      <dgm:prSet/>
      <dgm:spPr/>
      <dgm:t>
        <a:bodyPr/>
        <a:lstStyle/>
        <a:p>
          <a:endParaRPr lang="sr-Latn-RS"/>
        </a:p>
      </dgm:t>
    </dgm:pt>
    <dgm:pt modelId="{9C67601A-F67C-4EE6-A5E6-CF69957DAC85}" type="sibTrans" cxnId="{84ECF201-28F4-425A-A4DE-05BD2621688D}">
      <dgm:prSet/>
      <dgm:spPr/>
      <dgm:t>
        <a:bodyPr/>
        <a:lstStyle/>
        <a:p>
          <a:endParaRPr lang="sr-Latn-RS"/>
        </a:p>
      </dgm:t>
    </dgm:pt>
    <dgm:pt modelId="{3C7139CF-374E-4B47-8039-851EC1872368}" type="pres">
      <dgm:prSet presAssocID="{6A215647-690F-4AE4-BE6C-9B081859BFA1}" presName="arrowDiagram" presStyleCnt="0">
        <dgm:presLayoutVars>
          <dgm:chMax val="5"/>
          <dgm:dir/>
          <dgm:resizeHandles val="exact"/>
        </dgm:presLayoutVars>
      </dgm:prSet>
      <dgm:spPr/>
    </dgm:pt>
    <dgm:pt modelId="{8D0EB4EE-C6D8-48F1-B200-E2ABA4BF859C}" type="pres">
      <dgm:prSet presAssocID="{6A215647-690F-4AE4-BE6C-9B081859BFA1}" presName="arrow" presStyleLbl="bgShp" presStyleIdx="0" presStyleCnt="1"/>
      <dgm:spPr/>
    </dgm:pt>
    <dgm:pt modelId="{55B7AD47-BA55-4C5E-B4D8-375A57232171}" type="pres">
      <dgm:prSet presAssocID="{6A215647-690F-4AE4-BE6C-9B081859BFA1}" presName="arrowDiagram5" presStyleCnt="0"/>
      <dgm:spPr/>
    </dgm:pt>
    <dgm:pt modelId="{BCF49126-3B9A-497B-9198-058F346F24D9}" type="pres">
      <dgm:prSet presAssocID="{E185C386-47FB-47F8-AA7C-0BE9050087B0}" presName="bullet5a" presStyleLbl="node1" presStyleIdx="0" presStyleCnt="5"/>
      <dgm:spPr/>
    </dgm:pt>
    <dgm:pt modelId="{7B42A68C-8738-4F14-AD72-9C86AA1885BD}" type="pres">
      <dgm:prSet presAssocID="{E185C386-47FB-47F8-AA7C-0BE9050087B0}" presName="textBox5a" presStyleLbl="revTx" presStyleIdx="0" presStyleCnt="5">
        <dgm:presLayoutVars>
          <dgm:bulletEnabled val="1"/>
        </dgm:presLayoutVars>
      </dgm:prSet>
      <dgm:spPr/>
    </dgm:pt>
    <dgm:pt modelId="{D0C74669-8ACD-428E-AEF6-6CF5ABF0DD21}" type="pres">
      <dgm:prSet presAssocID="{D12F3FF2-7A53-460C-A046-757118023D00}" presName="bullet5b" presStyleLbl="node1" presStyleIdx="1" presStyleCnt="5"/>
      <dgm:spPr/>
    </dgm:pt>
    <dgm:pt modelId="{0CEA55A1-B27A-4349-AF32-5C8638249199}" type="pres">
      <dgm:prSet presAssocID="{D12F3FF2-7A53-460C-A046-757118023D00}" presName="textBox5b" presStyleLbl="revTx" presStyleIdx="1" presStyleCnt="5">
        <dgm:presLayoutVars>
          <dgm:bulletEnabled val="1"/>
        </dgm:presLayoutVars>
      </dgm:prSet>
      <dgm:spPr/>
    </dgm:pt>
    <dgm:pt modelId="{77029926-2C47-49A4-B547-1E2BE5A32F5F}" type="pres">
      <dgm:prSet presAssocID="{3156728D-FE8F-4629-9339-2F41253A279A}" presName="bullet5c" presStyleLbl="node1" presStyleIdx="2" presStyleCnt="5"/>
      <dgm:spPr/>
    </dgm:pt>
    <dgm:pt modelId="{FF29D835-9998-481D-A1DC-251E3F9AD3AC}" type="pres">
      <dgm:prSet presAssocID="{3156728D-FE8F-4629-9339-2F41253A279A}" presName="textBox5c" presStyleLbl="revTx" presStyleIdx="2" presStyleCnt="5">
        <dgm:presLayoutVars>
          <dgm:bulletEnabled val="1"/>
        </dgm:presLayoutVars>
      </dgm:prSet>
      <dgm:spPr/>
    </dgm:pt>
    <dgm:pt modelId="{8B6E42D0-EAE7-4691-BA12-D520988A8874}" type="pres">
      <dgm:prSet presAssocID="{2D928001-A0D9-440D-90A4-4D348377B118}" presName="bullet5d" presStyleLbl="node1" presStyleIdx="3" presStyleCnt="5"/>
      <dgm:spPr/>
    </dgm:pt>
    <dgm:pt modelId="{7C0B562A-36D5-4EE7-B496-9D5D5348012B}" type="pres">
      <dgm:prSet presAssocID="{2D928001-A0D9-440D-90A4-4D348377B118}" presName="textBox5d" presStyleLbl="revTx" presStyleIdx="3" presStyleCnt="5">
        <dgm:presLayoutVars>
          <dgm:bulletEnabled val="1"/>
        </dgm:presLayoutVars>
      </dgm:prSet>
      <dgm:spPr/>
    </dgm:pt>
    <dgm:pt modelId="{A646B6E0-B41E-4AE2-9B9E-7541BF8158D6}" type="pres">
      <dgm:prSet presAssocID="{AB5CD110-458E-4D1C-AEF4-3E5CF89BC378}" presName="bullet5e" presStyleLbl="node1" presStyleIdx="4" presStyleCnt="5"/>
      <dgm:spPr/>
    </dgm:pt>
    <dgm:pt modelId="{DAEDF2DA-CE40-40B3-BC4F-EBC75DC63EEE}" type="pres">
      <dgm:prSet presAssocID="{AB5CD110-458E-4D1C-AEF4-3E5CF89BC378}" presName="textBox5e" presStyleLbl="revTx" presStyleIdx="4" presStyleCnt="5">
        <dgm:presLayoutVars>
          <dgm:bulletEnabled val="1"/>
        </dgm:presLayoutVars>
      </dgm:prSet>
      <dgm:spPr/>
    </dgm:pt>
  </dgm:ptLst>
  <dgm:cxnLst>
    <dgm:cxn modelId="{84ECF201-28F4-425A-A4DE-05BD2621688D}" srcId="{6A215647-690F-4AE4-BE6C-9B081859BFA1}" destId="{AB5CD110-458E-4D1C-AEF4-3E5CF89BC378}" srcOrd="4" destOrd="0" parTransId="{522FB06B-3B13-468A-920D-D5027A3BF467}" sibTransId="{9C67601A-F67C-4EE6-A5E6-CF69957DAC85}"/>
    <dgm:cxn modelId="{E6A5D527-AA18-43E2-9F7A-0CED34C21288}" type="presOf" srcId="{6A215647-690F-4AE4-BE6C-9B081859BFA1}" destId="{3C7139CF-374E-4B47-8039-851EC1872368}" srcOrd="0" destOrd="0" presId="urn:microsoft.com/office/officeart/2005/8/layout/arrow2"/>
    <dgm:cxn modelId="{54B4663E-4AE8-4332-A5A6-4409D50E82A8}" srcId="{6A215647-690F-4AE4-BE6C-9B081859BFA1}" destId="{3156728D-FE8F-4629-9339-2F41253A279A}" srcOrd="2" destOrd="0" parTransId="{F5BF25A0-9E64-4287-A10D-A24C1D02B392}" sibTransId="{A0B6703F-4135-46BB-B205-6F60761FB7B3}"/>
    <dgm:cxn modelId="{5799E673-EA03-4CE2-8472-3C67AFC46827}" type="presOf" srcId="{AB5CD110-458E-4D1C-AEF4-3E5CF89BC378}" destId="{DAEDF2DA-CE40-40B3-BC4F-EBC75DC63EEE}" srcOrd="0" destOrd="0" presId="urn:microsoft.com/office/officeart/2005/8/layout/arrow2"/>
    <dgm:cxn modelId="{A21C7E5A-ECB7-41B9-B8AE-F099C205A2B4}" srcId="{6A215647-690F-4AE4-BE6C-9B081859BFA1}" destId="{E185C386-47FB-47F8-AA7C-0BE9050087B0}" srcOrd="0" destOrd="0" parTransId="{2CF3B5FC-016E-451E-A0A2-E8F265B3AF59}" sibTransId="{6EA14704-3C8B-4415-B819-8B3BDBF6A3F0}"/>
    <dgm:cxn modelId="{45EB6F84-0FE7-4B14-A746-24D1A242152F}" type="presOf" srcId="{E185C386-47FB-47F8-AA7C-0BE9050087B0}" destId="{7B42A68C-8738-4F14-AD72-9C86AA1885BD}" srcOrd="0" destOrd="0" presId="urn:microsoft.com/office/officeart/2005/8/layout/arrow2"/>
    <dgm:cxn modelId="{7DB30B88-8755-4E84-A3E9-5F7452F8DCE6}" type="presOf" srcId="{2D928001-A0D9-440D-90A4-4D348377B118}" destId="{7C0B562A-36D5-4EE7-B496-9D5D5348012B}" srcOrd="0" destOrd="0" presId="urn:microsoft.com/office/officeart/2005/8/layout/arrow2"/>
    <dgm:cxn modelId="{30EF4EC1-D985-4F3B-85C3-E5FAF09F7162}" type="presOf" srcId="{D12F3FF2-7A53-460C-A046-757118023D00}" destId="{0CEA55A1-B27A-4349-AF32-5C8638249199}" srcOrd="0" destOrd="0" presId="urn:microsoft.com/office/officeart/2005/8/layout/arrow2"/>
    <dgm:cxn modelId="{CD0583F3-8C67-4389-8607-1B0348967E80}" srcId="{6A215647-690F-4AE4-BE6C-9B081859BFA1}" destId="{D12F3FF2-7A53-460C-A046-757118023D00}" srcOrd="1" destOrd="0" parTransId="{21DE5895-174B-4D80-8230-986E4965F44A}" sibTransId="{EF376C4A-9269-43C2-8E53-44C82B8F1D98}"/>
    <dgm:cxn modelId="{0BF9DDFE-A61B-4A78-A840-267828FE0AA7}" type="presOf" srcId="{3156728D-FE8F-4629-9339-2F41253A279A}" destId="{FF29D835-9998-481D-A1DC-251E3F9AD3AC}" srcOrd="0" destOrd="0" presId="urn:microsoft.com/office/officeart/2005/8/layout/arrow2"/>
    <dgm:cxn modelId="{E2CCDCFF-BAC7-44DD-BABC-A37958EC6800}" srcId="{6A215647-690F-4AE4-BE6C-9B081859BFA1}" destId="{2D928001-A0D9-440D-90A4-4D348377B118}" srcOrd="3" destOrd="0" parTransId="{C159D198-626A-4168-9A5D-1FBAC7175BED}" sibTransId="{A12A23F0-49B4-4987-B31C-0D7EB82AA848}"/>
    <dgm:cxn modelId="{BCBD01B0-745A-4FC3-9460-846D49D38DC7}" type="presParOf" srcId="{3C7139CF-374E-4B47-8039-851EC1872368}" destId="{8D0EB4EE-C6D8-48F1-B200-E2ABA4BF859C}" srcOrd="0" destOrd="0" presId="urn:microsoft.com/office/officeart/2005/8/layout/arrow2"/>
    <dgm:cxn modelId="{2A347C91-E2BE-43A8-A246-B576E7D9CBAD}" type="presParOf" srcId="{3C7139CF-374E-4B47-8039-851EC1872368}" destId="{55B7AD47-BA55-4C5E-B4D8-375A57232171}" srcOrd="1" destOrd="0" presId="urn:microsoft.com/office/officeart/2005/8/layout/arrow2"/>
    <dgm:cxn modelId="{AC6A0D5E-9F8D-4F73-9192-47279E54015B}" type="presParOf" srcId="{55B7AD47-BA55-4C5E-B4D8-375A57232171}" destId="{BCF49126-3B9A-497B-9198-058F346F24D9}" srcOrd="0" destOrd="0" presId="urn:microsoft.com/office/officeart/2005/8/layout/arrow2"/>
    <dgm:cxn modelId="{66499693-D63F-4D1B-A4E3-DCA2AE9E44BB}" type="presParOf" srcId="{55B7AD47-BA55-4C5E-B4D8-375A57232171}" destId="{7B42A68C-8738-4F14-AD72-9C86AA1885BD}" srcOrd="1" destOrd="0" presId="urn:microsoft.com/office/officeart/2005/8/layout/arrow2"/>
    <dgm:cxn modelId="{24691905-8A8A-458B-86FE-C45EECAE78D1}" type="presParOf" srcId="{55B7AD47-BA55-4C5E-B4D8-375A57232171}" destId="{D0C74669-8ACD-428E-AEF6-6CF5ABF0DD21}" srcOrd="2" destOrd="0" presId="urn:microsoft.com/office/officeart/2005/8/layout/arrow2"/>
    <dgm:cxn modelId="{3426775A-DEF5-4FCD-8CAB-E3B6B14DFA2E}" type="presParOf" srcId="{55B7AD47-BA55-4C5E-B4D8-375A57232171}" destId="{0CEA55A1-B27A-4349-AF32-5C8638249199}" srcOrd="3" destOrd="0" presId="urn:microsoft.com/office/officeart/2005/8/layout/arrow2"/>
    <dgm:cxn modelId="{8EE63BBB-7C64-44B8-A0EC-548E007232B0}" type="presParOf" srcId="{55B7AD47-BA55-4C5E-B4D8-375A57232171}" destId="{77029926-2C47-49A4-B547-1E2BE5A32F5F}" srcOrd="4" destOrd="0" presId="urn:microsoft.com/office/officeart/2005/8/layout/arrow2"/>
    <dgm:cxn modelId="{2CCD4525-23B8-4942-9035-44F559C0C431}" type="presParOf" srcId="{55B7AD47-BA55-4C5E-B4D8-375A57232171}" destId="{FF29D835-9998-481D-A1DC-251E3F9AD3AC}" srcOrd="5" destOrd="0" presId="urn:microsoft.com/office/officeart/2005/8/layout/arrow2"/>
    <dgm:cxn modelId="{32F9C387-E462-4E58-8170-0E70DA3FCF27}" type="presParOf" srcId="{55B7AD47-BA55-4C5E-B4D8-375A57232171}" destId="{8B6E42D0-EAE7-4691-BA12-D520988A8874}" srcOrd="6" destOrd="0" presId="urn:microsoft.com/office/officeart/2005/8/layout/arrow2"/>
    <dgm:cxn modelId="{15AEBED8-36C5-4F8B-B5F3-A75419AB5CEB}" type="presParOf" srcId="{55B7AD47-BA55-4C5E-B4D8-375A57232171}" destId="{7C0B562A-36D5-4EE7-B496-9D5D5348012B}" srcOrd="7" destOrd="0" presId="urn:microsoft.com/office/officeart/2005/8/layout/arrow2"/>
    <dgm:cxn modelId="{61976327-E845-473B-B713-D5D4F64B33DA}" type="presParOf" srcId="{55B7AD47-BA55-4C5E-B4D8-375A57232171}" destId="{A646B6E0-B41E-4AE2-9B9E-7541BF8158D6}" srcOrd="8" destOrd="0" presId="urn:microsoft.com/office/officeart/2005/8/layout/arrow2"/>
    <dgm:cxn modelId="{013C0C8A-BDBB-45BF-AB24-3A8550FC8D57}" type="presParOf" srcId="{55B7AD47-BA55-4C5E-B4D8-375A57232171}" destId="{DAEDF2DA-CE40-40B3-BC4F-EBC75DC63EEE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215647-690F-4AE4-BE6C-9B081859BFA1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E185C386-47FB-47F8-AA7C-0BE9050087B0}">
      <dgm:prSet phldrT="[Text]"/>
      <dgm:spPr/>
      <dgm:t>
        <a:bodyPr/>
        <a:lstStyle/>
        <a:p>
          <a:r>
            <a:rPr lang="sr-Latn-RS" dirty="0"/>
            <a:t>Prijavite ispit preko e-indeksa</a:t>
          </a:r>
        </a:p>
      </dgm:t>
    </dgm:pt>
    <dgm:pt modelId="{2CF3B5FC-016E-451E-A0A2-E8F265B3AF59}" type="parTrans" cxnId="{A21C7E5A-ECB7-41B9-B8AE-F099C205A2B4}">
      <dgm:prSet/>
      <dgm:spPr/>
      <dgm:t>
        <a:bodyPr/>
        <a:lstStyle/>
        <a:p>
          <a:endParaRPr lang="sr-Latn-RS"/>
        </a:p>
      </dgm:t>
    </dgm:pt>
    <dgm:pt modelId="{6EA14704-3C8B-4415-B819-8B3BDBF6A3F0}" type="sibTrans" cxnId="{A21C7E5A-ECB7-41B9-B8AE-F099C205A2B4}">
      <dgm:prSet/>
      <dgm:spPr/>
      <dgm:t>
        <a:bodyPr/>
        <a:lstStyle/>
        <a:p>
          <a:endParaRPr lang="sr-Latn-RS"/>
        </a:p>
      </dgm:t>
    </dgm:pt>
    <dgm:pt modelId="{D12F3FF2-7A53-460C-A046-757118023D00}">
      <dgm:prSet phldrT="[Text]"/>
      <dgm:spPr/>
      <dgm:t>
        <a:bodyPr/>
        <a:lstStyle/>
        <a:p>
          <a:r>
            <a:rPr lang="sr-Latn-RS" dirty="0"/>
            <a:t>Vaše ime se nalazi na e-zapisniku</a:t>
          </a:r>
        </a:p>
      </dgm:t>
    </dgm:pt>
    <dgm:pt modelId="{21DE5895-174B-4D80-8230-986E4965F44A}" type="parTrans" cxnId="{CD0583F3-8C67-4389-8607-1B0348967E80}">
      <dgm:prSet/>
      <dgm:spPr/>
      <dgm:t>
        <a:bodyPr/>
        <a:lstStyle/>
        <a:p>
          <a:endParaRPr lang="sr-Latn-RS"/>
        </a:p>
      </dgm:t>
    </dgm:pt>
    <dgm:pt modelId="{EF376C4A-9269-43C2-8E53-44C82B8F1D98}" type="sibTrans" cxnId="{CD0583F3-8C67-4389-8607-1B0348967E80}">
      <dgm:prSet/>
      <dgm:spPr/>
      <dgm:t>
        <a:bodyPr/>
        <a:lstStyle/>
        <a:p>
          <a:endParaRPr lang="sr-Latn-RS"/>
        </a:p>
      </dgm:t>
    </dgm:pt>
    <dgm:pt modelId="{3156728D-FE8F-4629-9339-2F41253A279A}">
      <dgm:prSet phldrT="[Text]"/>
      <dgm:spPr/>
      <dgm:t>
        <a:bodyPr/>
        <a:lstStyle/>
        <a:p>
          <a:r>
            <a:rPr lang="sr-Latn-RS" dirty="0"/>
            <a:t>Ako niste položili sve, upisujemo da niste položili / polagali</a:t>
          </a:r>
        </a:p>
      </dgm:t>
    </dgm:pt>
    <dgm:pt modelId="{F5BF25A0-9E64-4287-A10D-A24C1D02B392}" type="parTrans" cxnId="{54B4663E-4AE8-4332-A5A6-4409D50E82A8}">
      <dgm:prSet/>
      <dgm:spPr/>
      <dgm:t>
        <a:bodyPr/>
        <a:lstStyle/>
        <a:p>
          <a:endParaRPr lang="sr-Latn-RS"/>
        </a:p>
      </dgm:t>
    </dgm:pt>
    <dgm:pt modelId="{A0B6703F-4135-46BB-B205-6F60761FB7B3}" type="sibTrans" cxnId="{54B4663E-4AE8-4332-A5A6-4409D50E82A8}">
      <dgm:prSet/>
      <dgm:spPr/>
      <dgm:t>
        <a:bodyPr/>
        <a:lstStyle/>
        <a:p>
          <a:endParaRPr lang="sr-Latn-RS"/>
        </a:p>
      </dgm:t>
    </dgm:pt>
    <dgm:pt modelId="{2D928001-A0D9-440D-90A4-4D348377B118}">
      <dgm:prSet phldrT="[Text]"/>
      <dgm:spPr/>
      <dgm:t>
        <a:bodyPr/>
        <a:lstStyle/>
        <a:p>
          <a:r>
            <a:rPr lang="sr-Latn-RS" dirty="0"/>
            <a:t>Predaja zapisnika – nekoliko dana nakon ispita; zapisnik se zaključava</a:t>
          </a:r>
        </a:p>
      </dgm:t>
    </dgm:pt>
    <dgm:pt modelId="{C159D198-626A-4168-9A5D-1FBAC7175BED}" type="parTrans" cxnId="{E2CCDCFF-BAC7-44DD-BABC-A37958EC6800}">
      <dgm:prSet/>
      <dgm:spPr/>
      <dgm:t>
        <a:bodyPr/>
        <a:lstStyle/>
        <a:p>
          <a:endParaRPr lang="sr-Latn-RS"/>
        </a:p>
      </dgm:t>
    </dgm:pt>
    <dgm:pt modelId="{A12A23F0-49B4-4987-B31C-0D7EB82AA848}" type="sibTrans" cxnId="{E2CCDCFF-BAC7-44DD-BABC-A37958EC6800}">
      <dgm:prSet/>
      <dgm:spPr/>
      <dgm:t>
        <a:bodyPr/>
        <a:lstStyle/>
        <a:p>
          <a:endParaRPr lang="sr-Latn-RS"/>
        </a:p>
      </dgm:t>
    </dgm:pt>
    <dgm:pt modelId="{AB5CD110-458E-4D1C-AEF4-3E5CF89BC378}">
      <dgm:prSet phldrT="[Text]"/>
      <dgm:spPr/>
      <dgm:t>
        <a:bodyPr/>
        <a:lstStyle/>
        <a:p>
          <a:r>
            <a:rPr lang="sr-Latn-RS" dirty="0"/>
            <a:t>Ocena vam nije upisana – morate opet da prijavite ispit!</a:t>
          </a:r>
        </a:p>
      </dgm:t>
    </dgm:pt>
    <dgm:pt modelId="{522FB06B-3B13-468A-920D-D5027A3BF467}" type="parTrans" cxnId="{84ECF201-28F4-425A-A4DE-05BD2621688D}">
      <dgm:prSet/>
      <dgm:spPr/>
      <dgm:t>
        <a:bodyPr/>
        <a:lstStyle/>
        <a:p>
          <a:endParaRPr lang="sr-Latn-RS"/>
        </a:p>
      </dgm:t>
    </dgm:pt>
    <dgm:pt modelId="{9C67601A-F67C-4EE6-A5E6-CF69957DAC85}" type="sibTrans" cxnId="{84ECF201-28F4-425A-A4DE-05BD2621688D}">
      <dgm:prSet/>
      <dgm:spPr/>
      <dgm:t>
        <a:bodyPr/>
        <a:lstStyle/>
        <a:p>
          <a:endParaRPr lang="sr-Latn-RS"/>
        </a:p>
      </dgm:t>
    </dgm:pt>
    <dgm:pt modelId="{3C7139CF-374E-4B47-8039-851EC1872368}" type="pres">
      <dgm:prSet presAssocID="{6A215647-690F-4AE4-BE6C-9B081859BFA1}" presName="arrowDiagram" presStyleCnt="0">
        <dgm:presLayoutVars>
          <dgm:chMax val="5"/>
          <dgm:dir/>
          <dgm:resizeHandles val="exact"/>
        </dgm:presLayoutVars>
      </dgm:prSet>
      <dgm:spPr/>
    </dgm:pt>
    <dgm:pt modelId="{8D0EB4EE-C6D8-48F1-B200-E2ABA4BF859C}" type="pres">
      <dgm:prSet presAssocID="{6A215647-690F-4AE4-BE6C-9B081859BFA1}" presName="arrow" presStyleLbl="bgShp" presStyleIdx="0" presStyleCnt="1"/>
      <dgm:spPr/>
    </dgm:pt>
    <dgm:pt modelId="{55B7AD47-BA55-4C5E-B4D8-375A57232171}" type="pres">
      <dgm:prSet presAssocID="{6A215647-690F-4AE4-BE6C-9B081859BFA1}" presName="arrowDiagram5" presStyleCnt="0"/>
      <dgm:spPr/>
    </dgm:pt>
    <dgm:pt modelId="{BCF49126-3B9A-497B-9198-058F346F24D9}" type="pres">
      <dgm:prSet presAssocID="{E185C386-47FB-47F8-AA7C-0BE9050087B0}" presName="bullet5a" presStyleLbl="node1" presStyleIdx="0" presStyleCnt="5"/>
      <dgm:spPr/>
    </dgm:pt>
    <dgm:pt modelId="{7B42A68C-8738-4F14-AD72-9C86AA1885BD}" type="pres">
      <dgm:prSet presAssocID="{E185C386-47FB-47F8-AA7C-0BE9050087B0}" presName="textBox5a" presStyleLbl="revTx" presStyleIdx="0" presStyleCnt="5">
        <dgm:presLayoutVars>
          <dgm:bulletEnabled val="1"/>
        </dgm:presLayoutVars>
      </dgm:prSet>
      <dgm:spPr/>
    </dgm:pt>
    <dgm:pt modelId="{D0C74669-8ACD-428E-AEF6-6CF5ABF0DD21}" type="pres">
      <dgm:prSet presAssocID="{D12F3FF2-7A53-460C-A046-757118023D00}" presName="bullet5b" presStyleLbl="node1" presStyleIdx="1" presStyleCnt="5"/>
      <dgm:spPr/>
    </dgm:pt>
    <dgm:pt modelId="{0CEA55A1-B27A-4349-AF32-5C8638249199}" type="pres">
      <dgm:prSet presAssocID="{D12F3FF2-7A53-460C-A046-757118023D00}" presName="textBox5b" presStyleLbl="revTx" presStyleIdx="1" presStyleCnt="5">
        <dgm:presLayoutVars>
          <dgm:bulletEnabled val="1"/>
        </dgm:presLayoutVars>
      </dgm:prSet>
      <dgm:spPr/>
    </dgm:pt>
    <dgm:pt modelId="{77029926-2C47-49A4-B547-1E2BE5A32F5F}" type="pres">
      <dgm:prSet presAssocID="{3156728D-FE8F-4629-9339-2F41253A279A}" presName="bullet5c" presStyleLbl="node1" presStyleIdx="2" presStyleCnt="5"/>
      <dgm:spPr/>
    </dgm:pt>
    <dgm:pt modelId="{FF29D835-9998-481D-A1DC-251E3F9AD3AC}" type="pres">
      <dgm:prSet presAssocID="{3156728D-FE8F-4629-9339-2F41253A279A}" presName="textBox5c" presStyleLbl="revTx" presStyleIdx="2" presStyleCnt="5">
        <dgm:presLayoutVars>
          <dgm:bulletEnabled val="1"/>
        </dgm:presLayoutVars>
      </dgm:prSet>
      <dgm:spPr/>
    </dgm:pt>
    <dgm:pt modelId="{8B6E42D0-EAE7-4691-BA12-D520988A8874}" type="pres">
      <dgm:prSet presAssocID="{2D928001-A0D9-440D-90A4-4D348377B118}" presName="bullet5d" presStyleLbl="node1" presStyleIdx="3" presStyleCnt="5"/>
      <dgm:spPr/>
    </dgm:pt>
    <dgm:pt modelId="{7C0B562A-36D5-4EE7-B496-9D5D5348012B}" type="pres">
      <dgm:prSet presAssocID="{2D928001-A0D9-440D-90A4-4D348377B118}" presName="textBox5d" presStyleLbl="revTx" presStyleIdx="3" presStyleCnt="5">
        <dgm:presLayoutVars>
          <dgm:bulletEnabled val="1"/>
        </dgm:presLayoutVars>
      </dgm:prSet>
      <dgm:spPr/>
    </dgm:pt>
    <dgm:pt modelId="{A646B6E0-B41E-4AE2-9B9E-7541BF8158D6}" type="pres">
      <dgm:prSet presAssocID="{AB5CD110-458E-4D1C-AEF4-3E5CF89BC378}" presName="bullet5e" presStyleLbl="node1" presStyleIdx="4" presStyleCnt="5"/>
      <dgm:spPr/>
    </dgm:pt>
    <dgm:pt modelId="{DAEDF2DA-CE40-40B3-BC4F-EBC75DC63EEE}" type="pres">
      <dgm:prSet presAssocID="{AB5CD110-458E-4D1C-AEF4-3E5CF89BC378}" presName="textBox5e" presStyleLbl="revTx" presStyleIdx="4" presStyleCnt="5">
        <dgm:presLayoutVars>
          <dgm:bulletEnabled val="1"/>
        </dgm:presLayoutVars>
      </dgm:prSet>
      <dgm:spPr/>
    </dgm:pt>
  </dgm:ptLst>
  <dgm:cxnLst>
    <dgm:cxn modelId="{84ECF201-28F4-425A-A4DE-05BD2621688D}" srcId="{6A215647-690F-4AE4-BE6C-9B081859BFA1}" destId="{AB5CD110-458E-4D1C-AEF4-3E5CF89BC378}" srcOrd="4" destOrd="0" parTransId="{522FB06B-3B13-468A-920D-D5027A3BF467}" sibTransId="{9C67601A-F67C-4EE6-A5E6-CF69957DAC85}"/>
    <dgm:cxn modelId="{E6A5D527-AA18-43E2-9F7A-0CED34C21288}" type="presOf" srcId="{6A215647-690F-4AE4-BE6C-9B081859BFA1}" destId="{3C7139CF-374E-4B47-8039-851EC1872368}" srcOrd="0" destOrd="0" presId="urn:microsoft.com/office/officeart/2005/8/layout/arrow2"/>
    <dgm:cxn modelId="{54B4663E-4AE8-4332-A5A6-4409D50E82A8}" srcId="{6A215647-690F-4AE4-BE6C-9B081859BFA1}" destId="{3156728D-FE8F-4629-9339-2F41253A279A}" srcOrd="2" destOrd="0" parTransId="{F5BF25A0-9E64-4287-A10D-A24C1D02B392}" sibTransId="{A0B6703F-4135-46BB-B205-6F60761FB7B3}"/>
    <dgm:cxn modelId="{5799E673-EA03-4CE2-8472-3C67AFC46827}" type="presOf" srcId="{AB5CD110-458E-4D1C-AEF4-3E5CF89BC378}" destId="{DAEDF2DA-CE40-40B3-BC4F-EBC75DC63EEE}" srcOrd="0" destOrd="0" presId="urn:microsoft.com/office/officeart/2005/8/layout/arrow2"/>
    <dgm:cxn modelId="{A21C7E5A-ECB7-41B9-B8AE-F099C205A2B4}" srcId="{6A215647-690F-4AE4-BE6C-9B081859BFA1}" destId="{E185C386-47FB-47F8-AA7C-0BE9050087B0}" srcOrd="0" destOrd="0" parTransId="{2CF3B5FC-016E-451E-A0A2-E8F265B3AF59}" sibTransId="{6EA14704-3C8B-4415-B819-8B3BDBF6A3F0}"/>
    <dgm:cxn modelId="{45EB6F84-0FE7-4B14-A746-24D1A242152F}" type="presOf" srcId="{E185C386-47FB-47F8-AA7C-0BE9050087B0}" destId="{7B42A68C-8738-4F14-AD72-9C86AA1885BD}" srcOrd="0" destOrd="0" presId="urn:microsoft.com/office/officeart/2005/8/layout/arrow2"/>
    <dgm:cxn modelId="{7DB30B88-8755-4E84-A3E9-5F7452F8DCE6}" type="presOf" srcId="{2D928001-A0D9-440D-90A4-4D348377B118}" destId="{7C0B562A-36D5-4EE7-B496-9D5D5348012B}" srcOrd="0" destOrd="0" presId="urn:microsoft.com/office/officeart/2005/8/layout/arrow2"/>
    <dgm:cxn modelId="{30EF4EC1-D985-4F3B-85C3-E5FAF09F7162}" type="presOf" srcId="{D12F3FF2-7A53-460C-A046-757118023D00}" destId="{0CEA55A1-B27A-4349-AF32-5C8638249199}" srcOrd="0" destOrd="0" presId="urn:microsoft.com/office/officeart/2005/8/layout/arrow2"/>
    <dgm:cxn modelId="{CD0583F3-8C67-4389-8607-1B0348967E80}" srcId="{6A215647-690F-4AE4-BE6C-9B081859BFA1}" destId="{D12F3FF2-7A53-460C-A046-757118023D00}" srcOrd="1" destOrd="0" parTransId="{21DE5895-174B-4D80-8230-986E4965F44A}" sibTransId="{EF376C4A-9269-43C2-8E53-44C82B8F1D98}"/>
    <dgm:cxn modelId="{0BF9DDFE-A61B-4A78-A840-267828FE0AA7}" type="presOf" srcId="{3156728D-FE8F-4629-9339-2F41253A279A}" destId="{FF29D835-9998-481D-A1DC-251E3F9AD3AC}" srcOrd="0" destOrd="0" presId="urn:microsoft.com/office/officeart/2005/8/layout/arrow2"/>
    <dgm:cxn modelId="{E2CCDCFF-BAC7-44DD-BABC-A37958EC6800}" srcId="{6A215647-690F-4AE4-BE6C-9B081859BFA1}" destId="{2D928001-A0D9-440D-90A4-4D348377B118}" srcOrd="3" destOrd="0" parTransId="{C159D198-626A-4168-9A5D-1FBAC7175BED}" sibTransId="{A12A23F0-49B4-4987-B31C-0D7EB82AA848}"/>
    <dgm:cxn modelId="{BCBD01B0-745A-4FC3-9460-846D49D38DC7}" type="presParOf" srcId="{3C7139CF-374E-4B47-8039-851EC1872368}" destId="{8D0EB4EE-C6D8-48F1-B200-E2ABA4BF859C}" srcOrd="0" destOrd="0" presId="urn:microsoft.com/office/officeart/2005/8/layout/arrow2"/>
    <dgm:cxn modelId="{2A347C91-E2BE-43A8-A246-B576E7D9CBAD}" type="presParOf" srcId="{3C7139CF-374E-4B47-8039-851EC1872368}" destId="{55B7AD47-BA55-4C5E-B4D8-375A57232171}" srcOrd="1" destOrd="0" presId="urn:microsoft.com/office/officeart/2005/8/layout/arrow2"/>
    <dgm:cxn modelId="{AC6A0D5E-9F8D-4F73-9192-47279E54015B}" type="presParOf" srcId="{55B7AD47-BA55-4C5E-B4D8-375A57232171}" destId="{BCF49126-3B9A-497B-9198-058F346F24D9}" srcOrd="0" destOrd="0" presId="urn:microsoft.com/office/officeart/2005/8/layout/arrow2"/>
    <dgm:cxn modelId="{66499693-D63F-4D1B-A4E3-DCA2AE9E44BB}" type="presParOf" srcId="{55B7AD47-BA55-4C5E-B4D8-375A57232171}" destId="{7B42A68C-8738-4F14-AD72-9C86AA1885BD}" srcOrd="1" destOrd="0" presId="urn:microsoft.com/office/officeart/2005/8/layout/arrow2"/>
    <dgm:cxn modelId="{24691905-8A8A-458B-86FE-C45EECAE78D1}" type="presParOf" srcId="{55B7AD47-BA55-4C5E-B4D8-375A57232171}" destId="{D0C74669-8ACD-428E-AEF6-6CF5ABF0DD21}" srcOrd="2" destOrd="0" presId="urn:microsoft.com/office/officeart/2005/8/layout/arrow2"/>
    <dgm:cxn modelId="{3426775A-DEF5-4FCD-8CAB-E3B6B14DFA2E}" type="presParOf" srcId="{55B7AD47-BA55-4C5E-B4D8-375A57232171}" destId="{0CEA55A1-B27A-4349-AF32-5C8638249199}" srcOrd="3" destOrd="0" presId="urn:microsoft.com/office/officeart/2005/8/layout/arrow2"/>
    <dgm:cxn modelId="{8EE63BBB-7C64-44B8-A0EC-548E007232B0}" type="presParOf" srcId="{55B7AD47-BA55-4C5E-B4D8-375A57232171}" destId="{77029926-2C47-49A4-B547-1E2BE5A32F5F}" srcOrd="4" destOrd="0" presId="urn:microsoft.com/office/officeart/2005/8/layout/arrow2"/>
    <dgm:cxn modelId="{2CCD4525-23B8-4942-9035-44F559C0C431}" type="presParOf" srcId="{55B7AD47-BA55-4C5E-B4D8-375A57232171}" destId="{FF29D835-9998-481D-A1DC-251E3F9AD3AC}" srcOrd="5" destOrd="0" presId="urn:microsoft.com/office/officeart/2005/8/layout/arrow2"/>
    <dgm:cxn modelId="{32F9C387-E462-4E58-8170-0E70DA3FCF27}" type="presParOf" srcId="{55B7AD47-BA55-4C5E-B4D8-375A57232171}" destId="{8B6E42D0-EAE7-4691-BA12-D520988A8874}" srcOrd="6" destOrd="0" presId="urn:microsoft.com/office/officeart/2005/8/layout/arrow2"/>
    <dgm:cxn modelId="{15AEBED8-36C5-4F8B-B5F3-A75419AB5CEB}" type="presParOf" srcId="{55B7AD47-BA55-4C5E-B4D8-375A57232171}" destId="{7C0B562A-36D5-4EE7-B496-9D5D5348012B}" srcOrd="7" destOrd="0" presId="urn:microsoft.com/office/officeart/2005/8/layout/arrow2"/>
    <dgm:cxn modelId="{61976327-E845-473B-B713-D5D4F64B33DA}" type="presParOf" srcId="{55B7AD47-BA55-4C5E-B4D8-375A57232171}" destId="{A646B6E0-B41E-4AE2-9B9E-7541BF8158D6}" srcOrd="8" destOrd="0" presId="urn:microsoft.com/office/officeart/2005/8/layout/arrow2"/>
    <dgm:cxn modelId="{013C0C8A-BDBB-45BF-AB24-3A8550FC8D57}" type="presParOf" srcId="{55B7AD47-BA55-4C5E-B4D8-375A57232171}" destId="{DAEDF2DA-CE40-40B3-BC4F-EBC75DC63EEE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A805B7-6F78-4722-BF56-7D04AFA20E0F}">
      <dsp:nvSpPr>
        <dsp:cNvPr id="0" name=""/>
        <dsp:cNvSpPr/>
      </dsp:nvSpPr>
      <dsp:spPr>
        <a:xfrm>
          <a:off x="2535936" y="430"/>
          <a:ext cx="3803904" cy="16808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100" kern="1200" dirty="0"/>
            <a:t>Neophodno za polaganje ispita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100" kern="1200" dirty="0"/>
            <a:t>Irelevantno za upis ocene</a:t>
          </a:r>
        </a:p>
      </dsp:txBody>
      <dsp:txXfrm>
        <a:off x="2535936" y="210533"/>
        <a:ext cx="3173594" cy="1260621"/>
      </dsp:txXfrm>
    </dsp:sp>
    <dsp:sp modelId="{215DA37A-299C-467A-A31A-BC10C2D9ACE4}">
      <dsp:nvSpPr>
        <dsp:cNvPr id="0" name=""/>
        <dsp:cNvSpPr/>
      </dsp:nvSpPr>
      <dsp:spPr>
        <a:xfrm>
          <a:off x="0" y="430"/>
          <a:ext cx="2535936" cy="1680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4000" kern="1200" dirty="0" err="1"/>
            <a:t>Moodle</a:t>
          </a:r>
          <a:r>
            <a:rPr lang="sr-Latn-RS" sz="4000" kern="1200" dirty="0"/>
            <a:t> prijava</a:t>
          </a:r>
        </a:p>
      </dsp:txBody>
      <dsp:txXfrm>
        <a:off x="82051" y="82481"/>
        <a:ext cx="2371834" cy="1516725"/>
      </dsp:txXfrm>
    </dsp:sp>
    <dsp:sp modelId="{26BC5CAE-70DF-4268-ABF6-A3330644335B}">
      <dsp:nvSpPr>
        <dsp:cNvPr id="0" name=""/>
        <dsp:cNvSpPr/>
      </dsp:nvSpPr>
      <dsp:spPr>
        <a:xfrm>
          <a:off x="2535936" y="1849341"/>
          <a:ext cx="3803904" cy="16808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100" kern="1200" dirty="0"/>
            <a:t>Neophodno za upis ocene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100" kern="1200" dirty="0"/>
            <a:t>Irelevantno za polaganje ispita</a:t>
          </a:r>
        </a:p>
      </dsp:txBody>
      <dsp:txXfrm>
        <a:off x="2535936" y="2059444"/>
        <a:ext cx="3173594" cy="1260621"/>
      </dsp:txXfrm>
    </dsp:sp>
    <dsp:sp modelId="{F7D6F38A-9259-41AE-8BCD-9557A9EF88AE}">
      <dsp:nvSpPr>
        <dsp:cNvPr id="0" name=""/>
        <dsp:cNvSpPr/>
      </dsp:nvSpPr>
      <dsp:spPr>
        <a:xfrm>
          <a:off x="0" y="1849341"/>
          <a:ext cx="2535936" cy="1680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4000" kern="1200" dirty="0"/>
            <a:t>e-indeks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4000" kern="1200" dirty="0"/>
            <a:t>prijava</a:t>
          </a:r>
        </a:p>
      </dsp:txBody>
      <dsp:txXfrm>
        <a:off x="82051" y="1931392"/>
        <a:ext cx="2371834" cy="15167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EB4EE-C6D8-48F1-B200-E2ABA4BF859C}">
      <dsp:nvSpPr>
        <dsp:cNvPr id="0" name=""/>
        <dsp:cNvSpPr/>
      </dsp:nvSpPr>
      <dsp:spPr>
        <a:xfrm>
          <a:off x="553719" y="0"/>
          <a:ext cx="6436360" cy="402272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F49126-3B9A-497B-9198-058F346F24D9}">
      <dsp:nvSpPr>
        <dsp:cNvPr id="0" name=""/>
        <dsp:cNvSpPr/>
      </dsp:nvSpPr>
      <dsp:spPr>
        <a:xfrm>
          <a:off x="1187701" y="2991298"/>
          <a:ext cx="148036" cy="1480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42A68C-8738-4F14-AD72-9C86AA1885BD}">
      <dsp:nvSpPr>
        <dsp:cNvPr id="0" name=""/>
        <dsp:cNvSpPr/>
      </dsp:nvSpPr>
      <dsp:spPr>
        <a:xfrm>
          <a:off x="1261719" y="3065316"/>
          <a:ext cx="843163" cy="957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441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Prijavite ispit preko e-indeksa</a:t>
          </a:r>
        </a:p>
      </dsp:txBody>
      <dsp:txXfrm>
        <a:off x="1261719" y="3065316"/>
        <a:ext cx="843163" cy="957408"/>
      </dsp:txXfrm>
    </dsp:sp>
    <dsp:sp modelId="{D0C74669-8ACD-428E-AEF6-6CF5ABF0DD21}">
      <dsp:nvSpPr>
        <dsp:cNvPr id="0" name=""/>
        <dsp:cNvSpPr/>
      </dsp:nvSpPr>
      <dsp:spPr>
        <a:xfrm>
          <a:off x="1989028" y="2221348"/>
          <a:ext cx="231708" cy="2317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A55A1-B27A-4349-AF32-5C8638249199}">
      <dsp:nvSpPr>
        <dsp:cNvPr id="0" name=""/>
        <dsp:cNvSpPr/>
      </dsp:nvSpPr>
      <dsp:spPr>
        <a:xfrm>
          <a:off x="2104882" y="2337203"/>
          <a:ext cx="1068435" cy="1685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78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Vaše ime se nalazi na e-zapisniku</a:t>
          </a:r>
        </a:p>
      </dsp:txBody>
      <dsp:txXfrm>
        <a:off x="2104882" y="2337203"/>
        <a:ext cx="1068435" cy="1685521"/>
      </dsp:txXfrm>
    </dsp:sp>
    <dsp:sp modelId="{77029926-2C47-49A4-B547-1E2BE5A32F5F}">
      <dsp:nvSpPr>
        <dsp:cNvPr id="0" name=""/>
        <dsp:cNvSpPr/>
      </dsp:nvSpPr>
      <dsp:spPr>
        <a:xfrm>
          <a:off x="3018845" y="1607480"/>
          <a:ext cx="308945" cy="3089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9D835-9998-481D-A1DC-251E3F9AD3AC}">
      <dsp:nvSpPr>
        <dsp:cNvPr id="0" name=""/>
        <dsp:cNvSpPr/>
      </dsp:nvSpPr>
      <dsp:spPr>
        <a:xfrm>
          <a:off x="3173318" y="1761953"/>
          <a:ext cx="1242217" cy="2260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704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Ako ste položili sve, upisujemo vam ocenu u zapisnik</a:t>
          </a:r>
        </a:p>
      </dsp:txBody>
      <dsp:txXfrm>
        <a:off x="3173318" y="1761953"/>
        <a:ext cx="1242217" cy="2260771"/>
      </dsp:txXfrm>
    </dsp:sp>
    <dsp:sp modelId="{8B6E42D0-EAE7-4691-BA12-D520988A8874}">
      <dsp:nvSpPr>
        <dsp:cNvPr id="0" name=""/>
        <dsp:cNvSpPr/>
      </dsp:nvSpPr>
      <dsp:spPr>
        <a:xfrm>
          <a:off x="4216008" y="1127972"/>
          <a:ext cx="399054" cy="3990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B562A-36D5-4EE7-B496-9D5D5348012B}">
      <dsp:nvSpPr>
        <dsp:cNvPr id="0" name=""/>
        <dsp:cNvSpPr/>
      </dsp:nvSpPr>
      <dsp:spPr>
        <a:xfrm>
          <a:off x="4415536" y="1327499"/>
          <a:ext cx="1287272" cy="2695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451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Predaja zapisnika – nekoliko dana nakon ispita; zapisnik se zaključava</a:t>
          </a:r>
        </a:p>
      </dsp:txBody>
      <dsp:txXfrm>
        <a:off x="4415536" y="1327499"/>
        <a:ext cx="1287272" cy="2695225"/>
      </dsp:txXfrm>
    </dsp:sp>
    <dsp:sp modelId="{A646B6E0-B41E-4AE2-9B9E-7541BF8158D6}">
      <dsp:nvSpPr>
        <dsp:cNvPr id="0" name=""/>
        <dsp:cNvSpPr/>
      </dsp:nvSpPr>
      <dsp:spPr>
        <a:xfrm>
          <a:off x="5448571" y="807763"/>
          <a:ext cx="508472" cy="508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DF2DA-CE40-40B3-BC4F-EBC75DC63EEE}">
      <dsp:nvSpPr>
        <dsp:cNvPr id="0" name=""/>
        <dsp:cNvSpPr/>
      </dsp:nvSpPr>
      <dsp:spPr>
        <a:xfrm>
          <a:off x="5702808" y="1061999"/>
          <a:ext cx="1287272" cy="2960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429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Upisana vam je ocena!</a:t>
          </a:r>
        </a:p>
      </dsp:txBody>
      <dsp:txXfrm>
        <a:off x="5702808" y="1061999"/>
        <a:ext cx="1287272" cy="29607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EB4EE-C6D8-48F1-B200-E2ABA4BF859C}">
      <dsp:nvSpPr>
        <dsp:cNvPr id="0" name=""/>
        <dsp:cNvSpPr/>
      </dsp:nvSpPr>
      <dsp:spPr>
        <a:xfrm>
          <a:off x="553719" y="0"/>
          <a:ext cx="6436360" cy="402272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F49126-3B9A-497B-9198-058F346F24D9}">
      <dsp:nvSpPr>
        <dsp:cNvPr id="0" name=""/>
        <dsp:cNvSpPr/>
      </dsp:nvSpPr>
      <dsp:spPr>
        <a:xfrm>
          <a:off x="1187701" y="2991298"/>
          <a:ext cx="148036" cy="1480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42A68C-8738-4F14-AD72-9C86AA1885BD}">
      <dsp:nvSpPr>
        <dsp:cNvPr id="0" name=""/>
        <dsp:cNvSpPr/>
      </dsp:nvSpPr>
      <dsp:spPr>
        <a:xfrm>
          <a:off x="1261719" y="3065316"/>
          <a:ext cx="843163" cy="957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441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Prijavite ispit preko e-indeksa</a:t>
          </a:r>
        </a:p>
      </dsp:txBody>
      <dsp:txXfrm>
        <a:off x="1261719" y="3065316"/>
        <a:ext cx="843163" cy="957408"/>
      </dsp:txXfrm>
    </dsp:sp>
    <dsp:sp modelId="{D0C74669-8ACD-428E-AEF6-6CF5ABF0DD21}">
      <dsp:nvSpPr>
        <dsp:cNvPr id="0" name=""/>
        <dsp:cNvSpPr/>
      </dsp:nvSpPr>
      <dsp:spPr>
        <a:xfrm>
          <a:off x="1989028" y="2221348"/>
          <a:ext cx="231708" cy="2317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A55A1-B27A-4349-AF32-5C8638249199}">
      <dsp:nvSpPr>
        <dsp:cNvPr id="0" name=""/>
        <dsp:cNvSpPr/>
      </dsp:nvSpPr>
      <dsp:spPr>
        <a:xfrm>
          <a:off x="2104882" y="2337203"/>
          <a:ext cx="1068435" cy="1685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78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Vaše ime se nalazi na e-zapisniku</a:t>
          </a:r>
        </a:p>
      </dsp:txBody>
      <dsp:txXfrm>
        <a:off x="2104882" y="2337203"/>
        <a:ext cx="1068435" cy="1685521"/>
      </dsp:txXfrm>
    </dsp:sp>
    <dsp:sp modelId="{77029926-2C47-49A4-B547-1E2BE5A32F5F}">
      <dsp:nvSpPr>
        <dsp:cNvPr id="0" name=""/>
        <dsp:cNvSpPr/>
      </dsp:nvSpPr>
      <dsp:spPr>
        <a:xfrm>
          <a:off x="3018845" y="1607480"/>
          <a:ext cx="308945" cy="3089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9D835-9998-481D-A1DC-251E3F9AD3AC}">
      <dsp:nvSpPr>
        <dsp:cNvPr id="0" name=""/>
        <dsp:cNvSpPr/>
      </dsp:nvSpPr>
      <dsp:spPr>
        <a:xfrm>
          <a:off x="3173318" y="1761953"/>
          <a:ext cx="1242217" cy="2260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704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Ako niste položili sve, upisujemo da niste položili / polagali</a:t>
          </a:r>
        </a:p>
      </dsp:txBody>
      <dsp:txXfrm>
        <a:off x="3173318" y="1761953"/>
        <a:ext cx="1242217" cy="2260771"/>
      </dsp:txXfrm>
    </dsp:sp>
    <dsp:sp modelId="{8B6E42D0-EAE7-4691-BA12-D520988A8874}">
      <dsp:nvSpPr>
        <dsp:cNvPr id="0" name=""/>
        <dsp:cNvSpPr/>
      </dsp:nvSpPr>
      <dsp:spPr>
        <a:xfrm>
          <a:off x="4216008" y="1127972"/>
          <a:ext cx="399054" cy="3990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B562A-36D5-4EE7-B496-9D5D5348012B}">
      <dsp:nvSpPr>
        <dsp:cNvPr id="0" name=""/>
        <dsp:cNvSpPr/>
      </dsp:nvSpPr>
      <dsp:spPr>
        <a:xfrm>
          <a:off x="4415536" y="1327499"/>
          <a:ext cx="1287272" cy="2695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451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Predaja zapisnika – nekoliko dana nakon ispita; zapisnik se zaključava</a:t>
          </a:r>
        </a:p>
      </dsp:txBody>
      <dsp:txXfrm>
        <a:off x="4415536" y="1327499"/>
        <a:ext cx="1287272" cy="2695225"/>
      </dsp:txXfrm>
    </dsp:sp>
    <dsp:sp modelId="{A646B6E0-B41E-4AE2-9B9E-7541BF8158D6}">
      <dsp:nvSpPr>
        <dsp:cNvPr id="0" name=""/>
        <dsp:cNvSpPr/>
      </dsp:nvSpPr>
      <dsp:spPr>
        <a:xfrm>
          <a:off x="5448571" y="807763"/>
          <a:ext cx="508472" cy="508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DF2DA-CE40-40B3-BC4F-EBC75DC63EEE}">
      <dsp:nvSpPr>
        <dsp:cNvPr id="0" name=""/>
        <dsp:cNvSpPr/>
      </dsp:nvSpPr>
      <dsp:spPr>
        <a:xfrm>
          <a:off x="5702808" y="1061999"/>
          <a:ext cx="1287272" cy="2960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429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Ocena vam nije upisana – morate opet da prijavite ispit!</a:t>
          </a:r>
        </a:p>
      </dsp:txBody>
      <dsp:txXfrm>
        <a:off x="5702808" y="1061999"/>
        <a:ext cx="1287272" cy="2960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36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20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8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2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65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6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2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3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1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8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6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624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r-Latn-RS" sz="6600" dirty="0" err="1"/>
              <a:t>Psihometrija</a:t>
            </a:r>
            <a:r>
              <a:rPr lang="sr-Latn-RS" sz="6600" dirty="0"/>
              <a:t> 2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završni čas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95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3F65A-936F-4948-88F4-EEE4AD8F7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e-indeks prijava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8BC2A27-4AFA-4C0B-80B7-E4839C78FF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272023"/>
              </p:ext>
            </p:extLst>
          </p:nvPr>
        </p:nvGraphicFramePr>
        <p:xfrm>
          <a:off x="840545" y="1905000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2438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8FB5-61EF-47AF-A3CB-E5A8D549E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e-indeks prijava i upis ocene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7E37F-B963-495E-AC96-9F198EB74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Da biste upisali ocenu NEOPHODNO je da:</a:t>
            </a:r>
          </a:p>
          <a:p>
            <a:pPr lvl="1"/>
            <a:r>
              <a:rPr lang="sr-Latn-RS" dirty="0"/>
              <a:t>Položite ispit</a:t>
            </a:r>
          </a:p>
          <a:p>
            <a:pPr lvl="1"/>
            <a:r>
              <a:rPr lang="sr-Latn-RS" dirty="0"/>
              <a:t>Položite </a:t>
            </a:r>
            <a:r>
              <a:rPr lang="sr-Latn-RS" dirty="0" err="1"/>
              <a:t>validacionu</a:t>
            </a:r>
            <a:r>
              <a:rPr lang="sr-Latn-RS" dirty="0"/>
              <a:t> studiju</a:t>
            </a:r>
          </a:p>
          <a:p>
            <a:pPr lvl="1"/>
            <a:r>
              <a:rPr lang="sr-Latn-RS" dirty="0"/>
              <a:t>Održite prezentaciju</a:t>
            </a:r>
          </a:p>
          <a:p>
            <a:pPr lvl="1"/>
            <a:r>
              <a:rPr lang="sr-Latn-RS" dirty="0"/>
              <a:t>Prijavite ispit preko e-indeksa!</a:t>
            </a:r>
          </a:p>
          <a:p>
            <a:r>
              <a:rPr lang="sr-Latn-RS" dirty="0"/>
              <a:t>Ako ste prijavili ispit preko e-indeksa + položili sve -&gt; upisujemo vam ocenu automatski</a:t>
            </a:r>
          </a:p>
          <a:p>
            <a:pPr lvl="1"/>
            <a:r>
              <a:rPr lang="sr-Latn-RS" dirty="0"/>
              <a:t>Ko želi ponovo da polaže neophodno je da se javi </a:t>
            </a:r>
            <a:r>
              <a:rPr lang="sr-Latn-RS" dirty="0" err="1"/>
              <a:t>mailom</a:t>
            </a:r>
            <a:r>
              <a:rPr lang="sr-Latn-RS" dirty="0"/>
              <a:t> da kaže da ne želi da upisuje ocenu</a:t>
            </a:r>
          </a:p>
          <a:p>
            <a:r>
              <a:rPr lang="sr-Latn-RS" dirty="0"/>
              <a:t>Dakle, nemojte prijavljivati ispit preko e-indeksa ako</a:t>
            </a:r>
          </a:p>
          <a:p>
            <a:pPr lvl="1"/>
            <a:r>
              <a:rPr lang="sr-Latn-RS" dirty="0"/>
              <a:t>Niste predali </a:t>
            </a:r>
            <a:r>
              <a:rPr lang="sr-Latn-RS" dirty="0" err="1"/>
              <a:t>Validacionu</a:t>
            </a:r>
            <a:r>
              <a:rPr lang="sr-Latn-RS" dirty="0"/>
              <a:t> studiju u datom ispitnom roku</a:t>
            </a:r>
          </a:p>
          <a:p>
            <a:pPr lvl="1"/>
            <a:r>
              <a:rPr lang="sr-Latn-RS" dirty="0"/>
              <a:t>Ne planirate da polažete i teorijski i praktični deo ispita</a:t>
            </a:r>
          </a:p>
        </p:txBody>
      </p:sp>
    </p:spTree>
    <p:extLst>
      <p:ext uri="{BB962C8B-B14F-4D97-AF65-F5344CB8AC3E}">
        <p14:creationId xmlns:p14="http://schemas.microsoft.com/office/powerpoint/2010/main" val="3133043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F65DA-DA03-4101-8567-BF12F3FE8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Upis ocena u papirni indeks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FD159-E792-40A6-B70D-137F8CC01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Obično u kabinetu 263 dan-dva nakon ispita</a:t>
            </a:r>
          </a:p>
          <a:p>
            <a:r>
              <a:rPr lang="sr-Latn-RS" dirty="0"/>
              <a:t>Idealno bi bilo da dođete na upis u onom roku kada ste prijavili ispit</a:t>
            </a:r>
          </a:p>
          <a:p>
            <a:pPr lvl="1"/>
            <a:r>
              <a:rPr lang="sr-Latn-RS" dirty="0"/>
              <a:t>Možete poslati indeks po nekom od kolega</a:t>
            </a:r>
          </a:p>
          <a:p>
            <a:pPr lvl="1"/>
            <a:r>
              <a:rPr lang="sr-Latn-RS" dirty="0"/>
              <a:t>Ako ne možete ni da dođete ni da pošaljete indeks – javite se da se dogovorimo za neki drugi termin (poželjno bi bilo </a:t>
            </a:r>
            <a:r>
              <a:rPr lang="sr-Latn-RS" b="1" dirty="0"/>
              <a:t>pre</a:t>
            </a:r>
            <a:r>
              <a:rPr lang="sr-Latn-RS" dirty="0"/>
              <a:t> narednog upisa ocena)</a:t>
            </a:r>
          </a:p>
          <a:p>
            <a:r>
              <a:rPr lang="sr-Latn-RS" dirty="0"/>
              <a:t>Kao datum polaganja ispita upisujete datum ispita u onom roku kada upisujete ocenu preko e-indeksa (kada ste i prijavili i imate sve položeno)</a:t>
            </a:r>
          </a:p>
          <a:p>
            <a:r>
              <a:rPr lang="sr-Latn-RS" dirty="0"/>
              <a:t>Popunite indeks prema uputstvu sa </a:t>
            </a:r>
            <a:r>
              <a:rPr lang="sr-Latn-RS" dirty="0" err="1"/>
              <a:t>Moodle</a:t>
            </a:r>
            <a:r>
              <a:rPr lang="sr-Latn-RS" dirty="0"/>
              <a:t>-a!</a:t>
            </a:r>
          </a:p>
          <a:p>
            <a:r>
              <a:rPr lang="sr-Latn-RS" dirty="0"/>
              <a:t>Zapisnik se predaje i zaključava nekoliko dana nakon ispita – ocene postaju vidljive u vašim e-indeksima, a zapisnici više ne mogu da se menjaju</a:t>
            </a:r>
          </a:p>
        </p:txBody>
      </p:sp>
    </p:spTree>
    <p:extLst>
      <p:ext uri="{BB962C8B-B14F-4D97-AF65-F5344CB8AC3E}">
        <p14:creationId xmlns:p14="http://schemas.microsoft.com/office/powerpoint/2010/main" val="1782919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8FB5-61EF-47AF-A3CB-E5A8D549E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Upis ocena – česte greške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7E37F-B963-495E-AC96-9F198EB74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Javljate da ne želite da vam se upiše ocena, a niste prijavili ispit preko e-indeksa </a:t>
            </a:r>
          </a:p>
          <a:p>
            <a:pPr lvl="1"/>
            <a:r>
              <a:rPr lang="sr-Latn-RS" dirty="0"/>
              <a:t>Nema potrebe da se javljate – mi i ne možemo da vam je upišemo</a:t>
            </a:r>
          </a:p>
          <a:p>
            <a:r>
              <a:rPr lang="sr-Latn-RS" dirty="0"/>
              <a:t>Položite ispit u junu, prijavite preko e-indeksa, ali </a:t>
            </a:r>
            <a:r>
              <a:rPr lang="sr-Latn-RS" dirty="0" err="1"/>
              <a:t>validacionu</a:t>
            </a:r>
            <a:r>
              <a:rPr lang="sr-Latn-RS" dirty="0"/>
              <a:t> studiju predate u julu i tada dolazite na upis ocena bez prijave preko e-indeksa</a:t>
            </a:r>
          </a:p>
          <a:p>
            <a:pPr lvl="1"/>
            <a:r>
              <a:rPr lang="sr-Latn-RS" dirty="0"/>
              <a:t>U junu nismo mogli da vam upišemo ocenu jer niste predali </a:t>
            </a:r>
            <a:r>
              <a:rPr lang="sr-Latn-RS" dirty="0" err="1"/>
              <a:t>validacionu</a:t>
            </a:r>
            <a:r>
              <a:rPr lang="sr-Latn-RS" dirty="0"/>
              <a:t> studiju, a u julu imate sve položeno, ali vaše ime nije na zapisniku!</a:t>
            </a:r>
          </a:p>
          <a:p>
            <a:pPr lvl="1"/>
            <a:r>
              <a:rPr lang="sr-Latn-RS" dirty="0"/>
              <a:t>Dakle u julu morate ponovo da prijavite preko e-indeksa!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7247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8FB5-61EF-47AF-A3CB-E5A8D549E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Upis ocena – česte greške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7E37F-B963-495E-AC96-9F198EB74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Položite ispit u junu, predate </a:t>
            </a:r>
            <a:r>
              <a:rPr lang="sr-Latn-RS" dirty="0" err="1"/>
              <a:t>validacionu</a:t>
            </a:r>
            <a:r>
              <a:rPr lang="sr-Latn-RS" dirty="0"/>
              <a:t> studiju u junu, prijavite ispit u julu i upisujete termin ispita kada ste ga položili (jun)</a:t>
            </a:r>
          </a:p>
          <a:p>
            <a:pPr lvl="1"/>
            <a:r>
              <a:rPr lang="sr-Latn-RS" dirty="0"/>
              <a:t>Treba da pišete termin ispita u julskom roku (kada je ocena upisana u e-indeks)</a:t>
            </a:r>
          </a:p>
          <a:p>
            <a:r>
              <a:rPr lang="sr-Latn-RS" dirty="0"/>
              <a:t>Ocena vam je upisana u e-indeks u julu, ali niste stigli na upis ocena u papirni indeks – fizički dolazite u avgustu i pišete avgustovski datum ispita</a:t>
            </a:r>
          </a:p>
          <a:p>
            <a:pPr lvl="1"/>
            <a:r>
              <a:rPr lang="sr-Latn-RS" dirty="0"/>
              <a:t>Treba da pišete termin ispita u julskom roku (on bi trebalo da vam je i vidljiv u e-indeksu)</a:t>
            </a:r>
          </a:p>
          <a:p>
            <a:r>
              <a:rPr lang="sr-Latn-RS" dirty="0"/>
              <a:t>UVEK treba da pišete datum ispita kada upisujete ocenu preko e-indeksa (bez obzira na to kada ste ga položili i kada dolazite na upis u papirni indeks)!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1757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EEFD8-E4ED-BCE5-CB28-8D2F03D28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Evaluacija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D949C-B850-0E32-9078-6C9DA8B85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Fakultetska evaluacija je otvorena do 2.6. – ako je niste popunili, možete i dalje</a:t>
            </a:r>
          </a:p>
          <a:p>
            <a:r>
              <a:rPr lang="sr-Latn-RS" dirty="0"/>
              <a:t>Uskoro ćemo otvoriti evaluaciju kursa (na </a:t>
            </a:r>
            <a:r>
              <a:rPr lang="sr-Latn-RS" dirty="0" err="1"/>
              <a:t>Moodle</a:t>
            </a:r>
            <a:r>
              <a:rPr lang="sr-Latn-RS" dirty="0"/>
              <a:t>-u, u anonimnom modu), kao i evaluaciju mentora (na drugoj platformi) i biće otvorene do kraja školske godine, ali popunite ih čim se setite</a:t>
            </a:r>
          </a:p>
        </p:txBody>
      </p:sp>
    </p:spTree>
    <p:extLst>
      <p:ext uri="{BB962C8B-B14F-4D97-AF65-F5344CB8AC3E}">
        <p14:creationId xmlns:p14="http://schemas.microsoft.com/office/powerpoint/2010/main" val="182899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Hvala na pažnji!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>
                <a:solidFill>
                  <a:schemeClr val="tx1"/>
                </a:solidFill>
              </a:rPr>
              <a:t>A sada vaša pitanja </a:t>
            </a:r>
            <a:r>
              <a:rPr lang="sr-Latn-RS">
                <a:solidFill>
                  <a:schemeClr val="tx1"/>
                </a:solidFill>
              </a:rPr>
              <a:t>i komentari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308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Istraživanja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Imali ste priliku da učestvujete u nekoliko različitih istraživanja na raznovrsne teme i koja koriste raznorodne metodologije </a:t>
            </a:r>
          </a:p>
          <a:p>
            <a:r>
              <a:rPr lang="sr-Latn-RS" dirty="0"/>
              <a:t>Povratne informacije biće okačene u pisanoj formi na </a:t>
            </a:r>
            <a:r>
              <a:rPr lang="sr-Latn-RS" dirty="0" err="1"/>
              <a:t>Moodle</a:t>
            </a:r>
            <a:endParaRPr lang="sr-Latn-RS" dirty="0"/>
          </a:p>
          <a:p>
            <a:r>
              <a:rPr lang="sr-Latn-RS" dirty="0"/>
              <a:t>Za učešće u istraživanjima dobijate </a:t>
            </a:r>
            <a:r>
              <a:rPr lang="sr-Latn-RS" b="1" dirty="0"/>
              <a:t>bonus poene </a:t>
            </a:r>
            <a:r>
              <a:rPr lang="sr-Latn-RS" dirty="0"/>
              <a:t>na kursu, do maksimalno 3 bonus poena po kursu</a:t>
            </a:r>
          </a:p>
          <a:p>
            <a:pPr lvl="1"/>
            <a:r>
              <a:rPr lang="sr-Latn-RS" dirty="0"/>
              <a:t>1 ESPB podrazumeva 10 sati rada, ali ćemo vam računati 1 sat učešća = 1 poen</a:t>
            </a:r>
          </a:p>
          <a:p>
            <a:r>
              <a:rPr lang="sr-Latn-RS" dirty="0"/>
              <a:t>Postoji mogućnost nadoknade ako ste propustili učešće – morate se javiti za nadoknadu do 20.5. a samu nadoknadu možete predati i kasnije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3805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Način polaganja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Predispitne obaveze – rad u grupi – 40%</a:t>
            </a:r>
          </a:p>
          <a:p>
            <a:pPr lvl="1"/>
            <a:r>
              <a:rPr lang="sr-Latn-RS" dirty="0" err="1"/>
              <a:t>Validaciona</a:t>
            </a:r>
            <a:r>
              <a:rPr lang="sr-Latn-RS" dirty="0"/>
              <a:t> studija – 30%</a:t>
            </a:r>
          </a:p>
          <a:p>
            <a:pPr lvl="1"/>
            <a:r>
              <a:rPr lang="sr-Latn-RS" dirty="0"/>
              <a:t>Prezentacija grupnog rada – 10%</a:t>
            </a:r>
          </a:p>
          <a:p>
            <a:r>
              <a:rPr lang="sr-Latn-RS" dirty="0"/>
              <a:t>Ispit – 60%</a:t>
            </a:r>
          </a:p>
          <a:p>
            <a:pPr lvl="1"/>
            <a:r>
              <a:rPr lang="sr-Latn-RS" dirty="0"/>
              <a:t>Praktični deo ispita – 30%</a:t>
            </a:r>
          </a:p>
          <a:p>
            <a:pPr lvl="1"/>
            <a:r>
              <a:rPr lang="sr-Latn-RS" dirty="0"/>
              <a:t>Teorijski deo ispita – 30%</a:t>
            </a:r>
          </a:p>
          <a:p>
            <a:pPr lvl="1"/>
            <a:r>
              <a:rPr lang="sr-Latn-RS" dirty="0"/>
              <a:t>Ispit se može polagati i parcijalno, kao i više puta pri čemu vam uvek računamo najbolju ocenu!</a:t>
            </a:r>
          </a:p>
        </p:txBody>
      </p:sp>
    </p:spTree>
    <p:extLst>
      <p:ext uri="{BB962C8B-B14F-4D97-AF65-F5344CB8AC3E}">
        <p14:creationId xmlns:p14="http://schemas.microsoft.com/office/powerpoint/2010/main" val="4191243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4874C-916B-49BC-8093-489234EF4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Uslov za izlazak na ispit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BD6C2-D8CC-4930-8A04-3ACB7ABCF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Položeni svi </a:t>
            </a:r>
            <a:r>
              <a:rPr lang="sr-Latn-RS" b="1" dirty="0"/>
              <a:t>testovi znanja </a:t>
            </a:r>
            <a:r>
              <a:rPr lang="sr-Latn-RS" dirty="0"/>
              <a:t>sa minimum </a:t>
            </a:r>
            <a:r>
              <a:rPr lang="sr-Latn-RS" b="1" dirty="0"/>
              <a:t>50.01%</a:t>
            </a:r>
          </a:p>
          <a:p>
            <a:pPr lvl="1"/>
            <a:r>
              <a:rPr lang="sr-Latn-RS" dirty="0"/>
              <a:t>Imaćemo nadoknadu u okviru semestra (ovog petka), nakon toga u svakom ispitnom roku</a:t>
            </a:r>
          </a:p>
          <a:p>
            <a:pPr lvl="1"/>
            <a:r>
              <a:rPr lang="sr-Latn-RS" dirty="0"/>
              <a:t>Možete se uslovno prijaviti za ispit – to znači da možete da polažete ispit ako prethodno (u ispitnom roku) položite sve testove znanja koji vam nedostaju</a:t>
            </a:r>
          </a:p>
          <a:p>
            <a:pPr lvl="2"/>
            <a:r>
              <a:rPr lang="sr-Latn-RS" dirty="0"/>
              <a:t>Preko </a:t>
            </a:r>
            <a:r>
              <a:rPr lang="sr-Latn-RS" dirty="0" err="1"/>
              <a:t>Moodle</a:t>
            </a:r>
            <a:r>
              <a:rPr lang="sr-Latn-RS" dirty="0"/>
              <a:t>-a se obavezno prijavljujete i za ispit i za testove znanja</a:t>
            </a:r>
          </a:p>
          <a:p>
            <a:pPr lvl="2"/>
            <a:r>
              <a:rPr lang="sr-Latn-RS" dirty="0"/>
              <a:t>Dolazite u posebnom terminu (istog dana, pre ispita) da popravite TZ</a:t>
            </a:r>
          </a:p>
          <a:p>
            <a:pPr lvl="2"/>
            <a:r>
              <a:rPr lang="sr-Latn-RS" dirty="0"/>
              <a:t>Kada položite sve – javite nam se da vas prebacimo u odgovarajuću grupu</a:t>
            </a:r>
          </a:p>
          <a:p>
            <a:pPr lvl="2"/>
            <a:r>
              <a:rPr lang="sr-Latn-RS" dirty="0"/>
              <a:t>Ne morate da prijavljujete ispit preko e-indeksa</a:t>
            </a:r>
          </a:p>
          <a:p>
            <a:pPr lvl="1"/>
            <a:r>
              <a:rPr lang="sr-Latn-RS" dirty="0"/>
              <a:t>Ako popravljate samo testove znanja – ne prijavljujete ispit preko e-indeksa, a preko </a:t>
            </a:r>
            <a:r>
              <a:rPr lang="sr-Latn-RS" dirty="0" err="1"/>
              <a:t>Moodle</a:t>
            </a:r>
            <a:r>
              <a:rPr lang="sr-Latn-RS" dirty="0"/>
              <a:t>-a samo testove znanja (ispit ne)</a:t>
            </a:r>
          </a:p>
        </p:txBody>
      </p:sp>
    </p:spTree>
    <p:extLst>
      <p:ext uri="{BB962C8B-B14F-4D97-AF65-F5344CB8AC3E}">
        <p14:creationId xmlns:p14="http://schemas.microsoft.com/office/powerpoint/2010/main" val="713293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4874C-916B-49BC-8093-489234EF4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Uslov za izlazak na ispit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BD6C2-D8CC-4930-8A04-3ACB7ABCF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Položeni svi </a:t>
            </a:r>
            <a:r>
              <a:rPr lang="sr-Latn-RS" b="1" dirty="0"/>
              <a:t>praktični delovi </a:t>
            </a:r>
            <a:r>
              <a:rPr lang="sr-Latn-RS" dirty="0"/>
              <a:t>sa minimum </a:t>
            </a:r>
            <a:r>
              <a:rPr lang="sr-Latn-RS" b="1" dirty="0"/>
              <a:t>100%</a:t>
            </a:r>
          </a:p>
          <a:p>
            <a:pPr lvl="1"/>
            <a:r>
              <a:rPr lang="sr-Latn-RS" dirty="0"/>
              <a:t>Za svaku lekciju imate Praktični deo za samostalno vežbanje</a:t>
            </a:r>
          </a:p>
          <a:p>
            <a:pPr lvl="1"/>
            <a:r>
              <a:rPr lang="sr-Latn-RS" dirty="0"/>
              <a:t>Možete raditi u bilo koje vreme, neograničen broj puta</a:t>
            </a:r>
          </a:p>
          <a:p>
            <a:pPr lvl="1"/>
            <a:r>
              <a:rPr lang="sr-Latn-RS" dirty="0"/>
              <a:t>To je ujedno i priprema za ispit</a:t>
            </a:r>
          </a:p>
          <a:p>
            <a:pPr lvl="1"/>
            <a:r>
              <a:rPr lang="sr-Latn-RS" dirty="0"/>
              <a:t>Za svaku lekciju imate .</a:t>
            </a:r>
            <a:r>
              <a:rPr lang="sr-Latn-RS" dirty="0" err="1"/>
              <a:t>ppt</a:t>
            </a:r>
            <a:r>
              <a:rPr lang="sr-Latn-RS" dirty="0"/>
              <a:t> fajl koji objašnjava kako se podešavaju analize</a:t>
            </a:r>
          </a:p>
          <a:p>
            <a:r>
              <a:rPr lang="sr-Latn-RS" b="1" dirty="0"/>
              <a:t>Ne morate </a:t>
            </a:r>
            <a:r>
              <a:rPr lang="sr-Latn-RS" dirty="0"/>
              <a:t>imati predatu </a:t>
            </a:r>
            <a:r>
              <a:rPr lang="sr-Latn-RS" dirty="0" err="1"/>
              <a:t>Validacionu</a:t>
            </a:r>
            <a:r>
              <a:rPr lang="sr-Latn-RS" dirty="0"/>
              <a:t> studiju da biste polagali ispit (a svakako ćete svi prezentovati pre junskog roka)</a:t>
            </a:r>
          </a:p>
        </p:txBody>
      </p:sp>
    </p:spTree>
    <p:extLst>
      <p:ext uri="{BB962C8B-B14F-4D97-AF65-F5344CB8AC3E}">
        <p14:creationId xmlns:p14="http://schemas.microsoft.com/office/powerpoint/2010/main" val="3372913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6800A-1443-4088-8FC1-5B11168FC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Forma ispita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CD90F-0225-476A-B565-95AC41733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Teorijski + praktični deo, oba se polažu preko </a:t>
            </a:r>
            <a:r>
              <a:rPr lang="sr-Latn-RS" dirty="0" err="1"/>
              <a:t>Moodle</a:t>
            </a:r>
            <a:r>
              <a:rPr lang="sr-Latn-RS" dirty="0"/>
              <a:t>-a u učionici 106 na fakultetu</a:t>
            </a:r>
          </a:p>
          <a:p>
            <a:r>
              <a:rPr lang="sr-Latn-RS" dirty="0"/>
              <a:t>Teorijski deo</a:t>
            </a:r>
          </a:p>
          <a:p>
            <a:pPr lvl="1"/>
            <a:r>
              <a:rPr lang="sr-Latn-RS" dirty="0"/>
              <a:t>20 pitanja iz svih oblasti </a:t>
            </a:r>
          </a:p>
          <a:p>
            <a:pPr lvl="1"/>
            <a:r>
              <a:rPr lang="sr-Latn-RS" dirty="0"/>
              <a:t>Različiti tipovi pitanja</a:t>
            </a:r>
          </a:p>
          <a:p>
            <a:pPr lvl="1"/>
            <a:r>
              <a:rPr lang="sr-Latn-RS" dirty="0"/>
              <a:t>30 minuta za rad</a:t>
            </a:r>
          </a:p>
          <a:p>
            <a:r>
              <a:rPr lang="sr-Latn-RS" dirty="0"/>
              <a:t>Praktični deo </a:t>
            </a:r>
          </a:p>
          <a:p>
            <a:pPr lvl="1"/>
            <a:r>
              <a:rPr lang="sr-Latn-RS" dirty="0"/>
              <a:t>20 pitanja iz svih oblasti (po 2 za svaki praktični deo, osim za AGK i FA – po 3)</a:t>
            </a:r>
          </a:p>
          <a:p>
            <a:pPr lvl="1"/>
            <a:r>
              <a:rPr lang="sr-Latn-RS" dirty="0"/>
              <a:t>Pitanja su identična onima sa praktičnih delova vežbi!!</a:t>
            </a:r>
          </a:p>
          <a:p>
            <a:pPr lvl="1"/>
            <a:r>
              <a:rPr lang="sr-Latn-RS" dirty="0"/>
              <a:t>75 minuta za rad</a:t>
            </a:r>
          </a:p>
          <a:p>
            <a:r>
              <a:rPr lang="sr-Latn-RS" dirty="0"/>
              <a:t>Ocena koju dobijete se zaokružuje na veći broj i onda množi sa tri</a:t>
            </a:r>
          </a:p>
          <a:p>
            <a:pPr lvl="1"/>
            <a:r>
              <a:rPr lang="sr-Latn-RS" dirty="0"/>
              <a:t>7.63 se zaokružuje na 8 i nosi 24 poena na kursu</a:t>
            </a:r>
          </a:p>
          <a:p>
            <a:pPr lvl="1"/>
            <a:r>
              <a:rPr lang="sr-Latn-RS" dirty="0"/>
              <a:t>9.18 se zaokružuje na 10 i nosi 30 poena na kursu</a:t>
            </a:r>
          </a:p>
        </p:txBody>
      </p:sp>
    </p:spTree>
    <p:extLst>
      <p:ext uri="{BB962C8B-B14F-4D97-AF65-F5344CB8AC3E}">
        <p14:creationId xmlns:p14="http://schemas.microsoft.com/office/powerpoint/2010/main" val="1115140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FA7E9-1D3C-423D-9E65-76F722A6A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Prijavljivanje za ispit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1FAC843-FB4C-4986-BF6C-B98778AD6F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5964075"/>
              </p:ext>
            </p:extLst>
          </p:nvPr>
        </p:nvGraphicFramePr>
        <p:xfrm>
          <a:off x="1402080" y="2260600"/>
          <a:ext cx="6339841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6349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CAA53-CA81-43FD-A1E2-E8ADC7F7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Moodle</a:t>
            </a:r>
            <a:r>
              <a:rPr lang="sr-Latn-RS" dirty="0"/>
              <a:t> prijava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E32DE-E62A-4D14-A1E5-C4A93DB97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Otvorena na </a:t>
            </a:r>
            <a:r>
              <a:rPr lang="sr-Latn-RS" dirty="0" err="1"/>
              <a:t>Moodle</a:t>
            </a:r>
            <a:r>
              <a:rPr lang="sr-Latn-RS" dirty="0"/>
              <a:t>-u </a:t>
            </a:r>
            <a:r>
              <a:rPr lang="sr-Latn-RS" dirty="0" err="1"/>
              <a:t>u</a:t>
            </a:r>
            <a:r>
              <a:rPr lang="sr-Latn-RS" dirty="0"/>
              <a:t> „nultoj“ sedmici pred svaki rok</a:t>
            </a:r>
          </a:p>
          <a:p>
            <a:r>
              <a:rPr lang="sr-Latn-RS" dirty="0"/>
              <a:t>Prijavom preko </a:t>
            </a:r>
            <a:r>
              <a:rPr lang="sr-Latn-RS" dirty="0" err="1"/>
              <a:t>Moodle</a:t>
            </a:r>
            <a:r>
              <a:rPr lang="sr-Latn-RS" dirty="0"/>
              <a:t>-a </a:t>
            </a:r>
            <a:r>
              <a:rPr lang="sr-Latn-RS" b="1" dirty="0"/>
              <a:t>rezervišete sebi mesto u učionici</a:t>
            </a:r>
          </a:p>
          <a:p>
            <a:pPr lvl="1"/>
            <a:r>
              <a:rPr lang="sr-Latn-RS" dirty="0"/>
              <a:t>Pošto je broj mesta ograničen – molimo vas da se ne prijavljujete ako još uvek niste sigurni da ćete izaći; a ako se predomislite i odustanete od ispita – odjavite se da oslobodite mesto nekom drugom</a:t>
            </a:r>
          </a:p>
          <a:p>
            <a:r>
              <a:rPr lang="sr-Latn-RS" dirty="0"/>
              <a:t>Prijava se završava obično dva dana pred ispit da bismo mogli da napravimo optimalan raspored polaganja</a:t>
            </a:r>
          </a:p>
          <a:p>
            <a:pPr lvl="1"/>
            <a:r>
              <a:rPr lang="sr-Latn-RS" dirty="0"/>
              <a:t>Ako znate unapred da u nekom terminu ne možete (imate drugi ispit tog dana) – javite nam!</a:t>
            </a:r>
          </a:p>
          <a:p>
            <a:pPr lvl="1"/>
            <a:r>
              <a:rPr lang="sr-Latn-RS" dirty="0"/>
              <a:t>Do dva dana pred ispit treba da uradite sve praktične delove</a:t>
            </a:r>
          </a:p>
          <a:p>
            <a:r>
              <a:rPr lang="sr-Latn-RS" dirty="0"/>
              <a:t>Možete da prijavite samo teorijski, samo praktični ili oba dela ispita (u svakom roku, nezavisno od toga šta ste ranije polagali)</a:t>
            </a:r>
          </a:p>
          <a:p>
            <a:pPr lvl="1"/>
            <a:r>
              <a:rPr lang="sr-Latn-RS" dirty="0"/>
              <a:t>Uvek vam računamo najbolju ocenu (ne poslednju)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01466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3F65A-936F-4948-88F4-EEE4AD8F7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e-indeks prijava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8BC2A27-4AFA-4C0B-80B7-E4839C78FF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610018"/>
              </p:ext>
            </p:extLst>
          </p:nvPr>
        </p:nvGraphicFramePr>
        <p:xfrm>
          <a:off x="840545" y="1905000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20449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883</TotalTime>
  <Words>1177</Words>
  <Application>Microsoft Office PowerPoint</Application>
  <PresentationFormat>On-screen Show (4:3)</PresentationFormat>
  <Paragraphs>110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Calibri</vt:lpstr>
      <vt:lpstr>Calibri Light</vt:lpstr>
      <vt:lpstr>Retrospect</vt:lpstr>
      <vt:lpstr>Psihometrija 2</vt:lpstr>
      <vt:lpstr>Istraživanja</vt:lpstr>
      <vt:lpstr>Način polaganja</vt:lpstr>
      <vt:lpstr>Uslov za izlazak na ispit</vt:lpstr>
      <vt:lpstr>Uslov za izlazak na ispit</vt:lpstr>
      <vt:lpstr>Forma ispita</vt:lpstr>
      <vt:lpstr>Prijavljivanje za ispit</vt:lpstr>
      <vt:lpstr>Moodle prijava</vt:lpstr>
      <vt:lpstr>e-indeks prijava</vt:lpstr>
      <vt:lpstr>e-indeks prijava</vt:lpstr>
      <vt:lpstr>e-indeks prijava i upis ocene</vt:lpstr>
      <vt:lpstr>Upis ocena u papirni indeks</vt:lpstr>
      <vt:lpstr>Upis ocena – česte greške</vt:lpstr>
      <vt:lpstr>Upis ocena – česte greške</vt:lpstr>
      <vt:lpstr>Evaluacija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Psihometrija 1</dc:title>
  <dc:creator>Danka</dc:creator>
  <cp:lastModifiedBy>Danka Purić</cp:lastModifiedBy>
  <cp:revision>313</cp:revision>
  <dcterms:created xsi:type="dcterms:W3CDTF">2006-08-16T00:00:00Z</dcterms:created>
  <dcterms:modified xsi:type="dcterms:W3CDTF">2024-05-12T11:42:27Z</dcterms:modified>
</cp:coreProperties>
</file>